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1" r:id="rId6"/>
    <p:sldMasterId id="2147483676" r:id="rId7"/>
    <p:sldMasterId id="2147483681" r:id="rId8"/>
    <p:sldMasterId id="2147483693" r:id="rId9"/>
  </p:sldMasterIdLst>
  <p:notesMasterIdLst>
    <p:notesMasterId r:id="rId52"/>
  </p:notesMasterIdLst>
  <p:handoutMasterIdLst>
    <p:handoutMasterId r:id="rId53"/>
  </p:handoutMasterIdLst>
  <p:sldIdLst>
    <p:sldId id="1002" r:id="rId10"/>
    <p:sldId id="264" r:id="rId11"/>
    <p:sldId id="566" r:id="rId12"/>
    <p:sldId id="1025" r:id="rId13"/>
    <p:sldId id="1019" r:id="rId14"/>
    <p:sldId id="402" r:id="rId15"/>
    <p:sldId id="658" r:id="rId16"/>
    <p:sldId id="1020" r:id="rId17"/>
    <p:sldId id="656" r:id="rId18"/>
    <p:sldId id="1021" r:id="rId19"/>
    <p:sldId id="422" r:id="rId20"/>
    <p:sldId id="1026" r:id="rId21"/>
    <p:sldId id="657" r:id="rId22"/>
    <p:sldId id="1050" r:id="rId23"/>
    <p:sldId id="1024" r:id="rId24"/>
    <p:sldId id="589" r:id="rId25"/>
    <p:sldId id="426" r:id="rId26"/>
    <p:sldId id="1017" r:id="rId27"/>
    <p:sldId id="427" r:id="rId28"/>
    <p:sldId id="1044" r:id="rId29"/>
    <p:sldId id="732" r:id="rId30"/>
    <p:sldId id="733" r:id="rId31"/>
    <p:sldId id="1049" r:id="rId32"/>
    <p:sldId id="1046" r:id="rId33"/>
    <p:sldId id="1047" r:id="rId34"/>
    <p:sldId id="1048" r:id="rId35"/>
    <p:sldId id="730" r:id="rId36"/>
    <p:sldId id="1053" r:id="rId37"/>
    <p:sldId id="1059" r:id="rId38"/>
    <p:sldId id="1061" r:id="rId39"/>
    <p:sldId id="593" r:id="rId40"/>
    <p:sldId id="580" r:id="rId41"/>
    <p:sldId id="586" r:id="rId42"/>
    <p:sldId id="1054" r:id="rId43"/>
    <p:sldId id="1055" r:id="rId44"/>
    <p:sldId id="1056" r:id="rId45"/>
    <p:sldId id="1058" r:id="rId46"/>
    <p:sldId id="1052" r:id="rId47"/>
    <p:sldId id="595" r:id="rId48"/>
    <p:sldId id="1057" r:id="rId49"/>
    <p:sldId id="1039" r:id="rId50"/>
    <p:sldId id="1007" r:id="rId5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3D5F"/>
    <a:srgbClr val="CC0099"/>
    <a:srgbClr val="BD2B0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15" autoAdjust="0"/>
    <p:restoredTop sz="96374" autoAdjust="0"/>
  </p:normalViewPr>
  <p:slideViewPr>
    <p:cSldViewPr showGuides="1">
      <p:cViewPr varScale="1">
        <p:scale>
          <a:sx n="114" d="100"/>
          <a:sy n="114" d="100"/>
        </p:scale>
        <p:origin x="1122"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384"/>
    </p:cViewPr>
  </p:sorterViewPr>
  <p:notesViewPr>
    <p:cSldViewPr>
      <p:cViewPr varScale="1">
        <p:scale>
          <a:sx n="69" d="100"/>
          <a:sy n="69" d="100"/>
        </p:scale>
        <p:origin x="278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anca Gualandi" userId="S::bianca.gualandi4@unibo.it::c4efc3e2-1582-4c76-9909-ab796cb47181" providerId="AD" clId="Web-{D5E7D338-A82C-CB26-D4CB-38253CC178C7}"/>
    <pc:docChg chg="addSld delSld modSld sldOrd">
      <pc:chgData name="Bianca Gualandi" userId="S::bianca.gualandi4@unibo.it::c4efc3e2-1582-4c76-9909-ab796cb47181" providerId="AD" clId="Web-{D5E7D338-A82C-CB26-D4CB-38253CC178C7}" dt="2023-03-15T11:33:11.475" v="53"/>
      <pc:docMkLst>
        <pc:docMk/>
      </pc:docMkLst>
      <pc:sldChg chg="modSp">
        <pc:chgData name="Bianca Gualandi" userId="S::bianca.gualandi4@unibo.it::c4efc3e2-1582-4c76-9909-ab796cb47181" providerId="AD" clId="Web-{D5E7D338-A82C-CB26-D4CB-38253CC178C7}" dt="2023-03-15T11:31:47.160" v="17" actId="20577"/>
        <pc:sldMkLst>
          <pc:docMk/>
          <pc:sldMk cId="1186013144" sldId="1002"/>
        </pc:sldMkLst>
        <pc:spChg chg="mod">
          <ac:chgData name="Bianca Gualandi" userId="S::bianca.gualandi4@unibo.it::c4efc3e2-1582-4c76-9909-ab796cb47181" providerId="AD" clId="Web-{D5E7D338-A82C-CB26-D4CB-38253CC178C7}" dt="2023-03-15T11:31:29.863" v="5" actId="20577"/>
          <ac:spMkLst>
            <pc:docMk/>
            <pc:sldMk cId="1186013144" sldId="1002"/>
            <ac:spMk id="11" creationId="{2020C704-441D-4F9C-94DF-8B47D4AE682B}"/>
          </ac:spMkLst>
        </pc:spChg>
        <pc:spChg chg="mod">
          <ac:chgData name="Bianca Gualandi" userId="S::bianca.gualandi4@unibo.it::c4efc3e2-1582-4c76-9909-ab796cb47181" providerId="AD" clId="Web-{D5E7D338-A82C-CB26-D4CB-38253CC178C7}" dt="2023-03-15T11:31:47.160" v="17" actId="20577"/>
          <ac:spMkLst>
            <pc:docMk/>
            <pc:sldMk cId="1186013144" sldId="1002"/>
            <ac:spMk id="12" creationId="{4CD0D1B5-9F95-4453-B62A-0F561F33F982}"/>
          </ac:spMkLst>
        </pc:spChg>
      </pc:sldChg>
      <pc:sldChg chg="add del">
        <pc:chgData name="Bianca Gualandi" userId="S::bianca.gualandi4@unibo.it::c4efc3e2-1582-4c76-9909-ab796cb47181" providerId="AD" clId="Web-{D5E7D338-A82C-CB26-D4CB-38253CC178C7}" dt="2023-03-15T11:32:55.350" v="40"/>
        <pc:sldMkLst>
          <pc:docMk/>
          <pc:sldMk cId="2726235172" sldId="1007"/>
        </pc:sldMkLst>
      </pc:sldChg>
      <pc:sldChg chg="new ord">
        <pc:chgData name="Bianca Gualandi" userId="S::bianca.gualandi4@unibo.it::c4efc3e2-1582-4c76-9909-ab796cb47181" providerId="AD" clId="Web-{D5E7D338-A82C-CB26-D4CB-38253CC178C7}" dt="2023-03-15T11:32:37.412" v="33"/>
        <pc:sldMkLst>
          <pc:docMk/>
          <pc:sldMk cId="3963251163" sldId="1017"/>
        </pc:sldMkLst>
      </pc:sldChg>
    </pc:docChg>
  </pc:docChgLst>
  <pc:docChgLst>
    <pc:chgData name="Irene Frascari" userId="9df41ea1-3aaa-49b2-84ac-c384abcf4f78" providerId="ADAL" clId="{B9D6541A-6608-45E8-A144-E3F09987E053}"/>
    <pc:docChg chg="undo redo custSel addSld delSld modSld sldOrd">
      <pc:chgData name="Irene Frascari" userId="9df41ea1-3aaa-49b2-84ac-c384abcf4f78" providerId="ADAL" clId="{B9D6541A-6608-45E8-A144-E3F09987E053}" dt="2023-04-04T14:58:38.365" v="10467" actId="1036"/>
      <pc:docMkLst>
        <pc:docMk/>
      </pc:docMkLst>
      <pc:sldChg chg="addSp delSp modSp add del ord">
        <pc:chgData name="Irene Frascari" userId="9df41ea1-3aaa-49b2-84ac-c384abcf4f78" providerId="ADAL" clId="{B9D6541A-6608-45E8-A144-E3F09987E053}" dt="2023-03-27T14:01:46.265" v="5929" actId="20577"/>
        <pc:sldMkLst>
          <pc:docMk/>
          <pc:sldMk cId="1199445773" sldId="264"/>
        </pc:sldMkLst>
        <pc:spChg chg="mod">
          <ac:chgData name="Irene Frascari" userId="9df41ea1-3aaa-49b2-84ac-c384abcf4f78" providerId="ADAL" clId="{B9D6541A-6608-45E8-A144-E3F09987E053}" dt="2023-03-27T14:01:46.265" v="5929" actId="20577"/>
          <ac:spMkLst>
            <pc:docMk/>
            <pc:sldMk cId="1199445773" sldId="264"/>
            <ac:spMk id="3" creationId="{00000000-0000-0000-0000-000000000000}"/>
          </ac:spMkLst>
        </pc:spChg>
        <pc:picChg chg="add del">
          <ac:chgData name="Irene Frascari" userId="9df41ea1-3aaa-49b2-84ac-c384abcf4f78" providerId="ADAL" clId="{B9D6541A-6608-45E8-A144-E3F09987E053}" dt="2023-03-24T08:03:54.554" v="733"/>
          <ac:picMkLst>
            <pc:docMk/>
            <pc:sldMk cId="1199445773" sldId="264"/>
            <ac:picMk id="4" creationId="{6F6F27AA-3349-4845-861D-C37D20A5064A}"/>
          </ac:picMkLst>
        </pc:picChg>
      </pc:sldChg>
      <pc:sldChg chg="addSp delSp modSp add del">
        <pc:chgData name="Irene Frascari" userId="9df41ea1-3aaa-49b2-84ac-c384abcf4f78" providerId="ADAL" clId="{B9D6541A-6608-45E8-A144-E3F09987E053}" dt="2023-03-28T08:41:26.567" v="5976" actId="20577"/>
        <pc:sldMkLst>
          <pc:docMk/>
          <pc:sldMk cId="3550507153" sldId="402"/>
        </pc:sldMkLst>
        <pc:spChg chg="del mod">
          <ac:chgData name="Irene Frascari" userId="9df41ea1-3aaa-49b2-84ac-c384abcf4f78" providerId="ADAL" clId="{B9D6541A-6608-45E8-A144-E3F09987E053}" dt="2023-03-24T09:21:47.037" v="1452" actId="478"/>
          <ac:spMkLst>
            <pc:docMk/>
            <pc:sldMk cId="3550507153" sldId="402"/>
            <ac:spMk id="9" creationId="{C68F4FB3-618E-469C-AAC3-9A19E5646C69}"/>
          </ac:spMkLst>
        </pc:spChg>
        <pc:spChg chg="add mod">
          <ac:chgData name="Irene Frascari" userId="9df41ea1-3aaa-49b2-84ac-c384abcf4f78" providerId="ADAL" clId="{B9D6541A-6608-45E8-A144-E3F09987E053}" dt="2023-03-28T08:41:26.567" v="5976" actId="20577"/>
          <ac:spMkLst>
            <pc:docMk/>
            <pc:sldMk cId="3550507153" sldId="402"/>
            <ac:spMk id="10" creationId="{E1EEF215-1D90-49A4-A673-8AEAEF86BE34}"/>
          </ac:spMkLst>
        </pc:spChg>
        <pc:spChg chg="add mod">
          <ac:chgData name="Irene Frascari" userId="9df41ea1-3aaa-49b2-84ac-c384abcf4f78" providerId="ADAL" clId="{B9D6541A-6608-45E8-A144-E3F09987E053}" dt="2023-03-24T09:21:42.511" v="1451" actId="242"/>
          <ac:spMkLst>
            <pc:docMk/>
            <pc:sldMk cId="3550507153" sldId="402"/>
            <ac:spMk id="11" creationId="{F53B3A91-1EB4-48FE-A438-AC68755D4E14}"/>
          </ac:spMkLst>
        </pc:spChg>
        <pc:spChg chg="mod">
          <ac:chgData name="Irene Frascari" userId="9df41ea1-3aaa-49b2-84ac-c384abcf4f78" providerId="ADAL" clId="{B9D6541A-6608-45E8-A144-E3F09987E053}" dt="2023-03-24T09:24:38.542" v="1485" actId="2711"/>
          <ac:spMkLst>
            <pc:docMk/>
            <pc:sldMk cId="3550507153" sldId="402"/>
            <ac:spMk id="30" creationId="{FEA84E1D-570D-46F5-B1A7-96B2B46C7DA3}"/>
          </ac:spMkLst>
        </pc:spChg>
        <pc:spChg chg="mod">
          <ac:chgData name="Irene Frascari" userId="9df41ea1-3aaa-49b2-84ac-c384abcf4f78" providerId="ADAL" clId="{B9D6541A-6608-45E8-A144-E3F09987E053}" dt="2023-03-24T08:21:51.626" v="1056" actId="20577"/>
          <ac:spMkLst>
            <pc:docMk/>
            <pc:sldMk cId="3550507153" sldId="402"/>
            <ac:spMk id="32" creationId="{6FC62177-E6E7-4214-84B6-B83E53F79642}"/>
          </ac:spMkLst>
        </pc:spChg>
        <pc:cxnChg chg="mod">
          <ac:chgData name="Irene Frascari" userId="9df41ea1-3aaa-49b2-84ac-c384abcf4f78" providerId="ADAL" clId="{B9D6541A-6608-45E8-A144-E3F09987E053}" dt="2023-03-24T08:17:01.037" v="939" actId="208"/>
          <ac:cxnSpMkLst>
            <pc:docMk/>
            <pc:sldMk cId="3550507153" sldId="402"/>
            <ac:cxnSpMk id="5" creationId="{00000000-0000-0000-0000-000000000000}"/>
          </ac:cxnSpMkLst>
        </pc:cxnChg>
      </pc:sldChg>
      <pc:sldChg chg="addSp delSp modSp add del ord">
        <pc:chgData name="Irene Frascari" userId="9df41ea1-3aaa-49b2-84ac-c384abcf4f78" providerId="ADAL" clId="{B9D6541A-6608-45E8-A144-E3F09987E053}" dt="2023-03-27T10:27:23.291" v="3415"/>
        <pc:sldMkLst>
          <pc:docMk/>
          <pc:sldMk cId="4195768734" sldId="422"/>
        </pc:sldMkLst>
        <pc:spChg chg="mod">
          <ac:chgData name="Irene Frascari" userId="9df41ea1-3aaa-49b2-84ac-c384abcf4f78" providerId="ADAL" clId="{B9D6541A-6608-45E8-A144-E3F09987E053}" dt="2023-03-27T10:06:25.710" v="3338" actId="113"/>
          <ac:spMkLst>
            <pc:docMk/>
            <pc:sldMk cId="4195768734" sldId="422"/>
            <ac:spMk id="3" creationId="{4E6BB610-1DA1-4A68-A9E4-8B3AECCA400E}"/>
          </ac:spMkLst>
        </pc:spChg>
        <pc:spChg chg="add">
          <ac:chgData name="Irene Frascari" userId="9df41ea1-3aaa-49b2-84ac-c384abcf4f78" providerId="ADAL" clId="{B9D6541A-6608-45E8-A144-E3F09987E053}" dt="2023-03-27T09:58:42.069" v="3288"/>
          <ac:spMkLst>
            <pc:docMk/>
            <pc:sldMk cId="4195768734" sldId="422"/>
            <ac:spMk id="5" creationId="{83E0FDC2-A0DA-4359-B769-A4F322E7BB53}"/>
          </ac:spMkLst>
        </pc:spChg>
        <pc:spChg chg="del">
          <ac:chgData name="Irene Frascari" userId="9df41ea1-3aaa-49b2-84ac-c384abcf4f78" providerId="ADAL" clId="{B9D6541A-6608-45E8-A144-E3F09987E053}" dt="2023-03-24T08:33:52.698" v="1078" actId="478"/>
          <ac:spMkLst>
            <pc:docMk/>
            <pc:sldMk cId="4195768734" sldId="422"/>
            <ac:spMk id="5" creationId="{CB97402D-50C7-49E2-9572-F85A440A22C5}"/>
          </ac:spMkLst>
        </pc:spChg>
        <pc:spChg chg="del">
          <ac:chgData name="Irene Frascari" userId="9df41ea1-3aaa-49b2-84ac-c384abcf4f78" providerId="ADAL" clId="{B9D6541A-6608-45E8-A144-E3F09987E053}" dt="2023-03-27T09:58:46.242" v="3289" actId="478"/>
          <ac:spMkLst>
            <pc:docMk/>
            <pc:sldMk cId="4195768734" sldId="422"/>
            <ac:spMk id="6" creationId="{162DC85E-47DF-4457-9B4C-E21502917288}"/>
          </ac:spMkLst>
        </pc:spChg>
        <pc:spChg chg="add del">
          <ac:chgData name="Irene Frascari" userId="9df41ea1-3aaa-49b2-84ac-c384abcf4f78" providerId="ADAL" clId="{B9D6541A-6608-45E8-A144-E3F09987E053}" dt="2023-03-27T09:58:57.101" v="3291" actId="478"/>
          <ac:spMkLst>
            <pc:docMk/>
            <pc:sldMk cId="4195768734" sldId="422"/>
            <ac:spMk id="7" creationId="{5B016B69-2A2D-4799-BCDE-EA3C86CCEF36}"/>
          </ac:spMkLst>
        </pc:spChg>
        <pc:spChg chg="add del mod">
          <ac:chgData name="Irene Frascari" userId="9df41ea1-3aaa-49b2-84ac-c384abcf4f78" providerId="ADAL" clId="{B9D6541A-6608-45E8-A144-E3F09987E053}" dt="2023-03-27T10:08:29.156" v="3346" actId="478"/>
          <ac:spMkLst>
            <pc:docMk/>
            <pc:sldMk cId="4195768734" sldId="422"/>
            <ac:spMk id="8" creationId="{78C0EB30-0A74-45C2-B7AB-9629BF3A6FDD}"/>
          </ac:spMkLst>
        </pc:spChg>
        <pc:spChg chg="add del">
          <ac:chgData name="Irene Frascari" userId="9df41ea1-3aaa-49b2-84ac-c384abcf4f78" providerId="ADAL" clId="{B9D6541A-6608-45E8-A144-E3F09987E053}" dt="2023-03-27T10:27:21.799" v="3414" actId="478"/>
          <ac:spMkLst>
            <pc:docMk/>
            <pc:sldMk cId="4195768734" sldId="422"/>
            <ac:spMk id="9" creationId="{EA1BD922-BE41-4815-AD16-C28E23CD8F89}"/>
          </ac:spMkLst>
        </pc:spChg>
        <pc:spChg chg="add">
          <ac:chgData name="Irene Frascari" userId="9df41ea1-3aaa-49b2-84ac-c384abcf4f78" providerId="ADAL" clId="{B9D6541A-6608-45E8-A144-E3F09987E053}" dt="2023-03-27T10:27:23.291" v="3415"/>
          <ac:spMkLst>
            <pc:docMk/>
            <pc:sldMk cId="4195768734" sldId="422"/>
            <ac:spMk id="10" creationId="{65D77CE8-0901-4EEB-BF33-AB411C47DEBD}"/>
          </ac:spMkLst>
        </pc:spChg>
      </pc:sldChg>
      <pc:sldChg chg="addSp delSp modSp add del">
        <pc:chgData name="Irene Frascari" userId="9df41ea1-3aaa-49b2-84ac-c384abcf4f78" providerId="ADAL" clId="{B9D6541A-6608-45E8-A144-E3F09987E053}" dt="2023-03-29T09:23:37.403" v="8496" actId="20577"/>
        <pc:sldMkLst>
          <pc:docMk/>
          <pc:sldMk cId="2017858463" sldId="426"/>
        </pc:sldMkLst>
        <pc:spChg chg="add del">
          <ac:chgData name="Irene Frascari" userId="9df41ea1-3aaa-49b2-84ac-c384abcf4f78" providerId="ADAL" clId="{B9D6541A-6608-45E8-A144-E3F09987E053}" dt="2023-03-24T09:23:58.177" v="1482"/>
          <ac:spMkLst>
            <pc:docMk/>
            <pc:sldMk cId="2017858463" sldId="426"/>
            <ac:spMk id="2" creationId="{A81FF6B5-93EA-4AC3-AEA7-D5B6300FD726}"/>
          </ac:spMkLst>
        </pc:spChg>
        <pc:spChg chg="add mod">
          <ac:chgData name="Irene Frascari" userId="9df41ea1-3aaa-49b2-84ac-c384abcf4f78" providerId="ADAL" clId="{B9D6541A-6608-45E8-A144-E3F09987E053}" dt="2023-03-29T09:23:37.403" v="8496" actId="20577"/>
          <ac:spMkLst>
            <pc:docMk/>
            <pc:sldMk cId="2017858463" sldId="426"/>
            <ac:spMk id="6" creationId="{FA8FF649-D82C-405D-9A58-26A4C7B61AE6}"/>
          </ac:spMkLst>
        </pc:spChg>
        <pc:spChg chg="mod">
          <ac:chgData name="Irene Frascari" userId="9df41ea1-3aaa-49b2-84ac-c384abcf4f78" providerId="ADAL" clId="{B9D6541A-6608-45E8-A144-E3F09987E053}" dt="2023-03-28T09:28:31.906" v="8333" actId="20577"/>
          <ac:spMkLst>
            <pc:docMk/>
            <pc:sldMk cId="2017858463" sldId="426"/>
            <ac:spMk id="7" creationId="{3B047FCF-5393-4C5D-BAB4-550F7FBF1706}"/>
          </ac:spMkLst>
        </pc:spChg>
        <pc:spChg chg="del mod">
          <ac:chgData name="Irene Frascari" userId="9df41ea1-3aaa-49b2-84ac-c384abcf4f78" providerId="ADAL" clId="{B9D6541A-6608-45E8-A144-E3F09987E053}" dt="2023-03-24T10:36:37.545" v="1664"/>
          <ac:spMkLst>
            <pc:docMk/>
            <pc:sldMk cId="2017858463" sldId="426"/>
            <ac:spMk id="14" creationId="{00000000-0000-0000-0000-000000000000}"/>
          </ac:spMkLst>
        </pc:spChg>
        <pc:graphicFrameChg chg="mod">
          <ac:chgData name="Irene Frascari" userId="9df41ea1-3aaa-49b2-84ac-c384abcf4f78" providerId="ADAL" clId="{B9D6541A-6608-45E8-A144-E3F09987E053}" dt="2023-03-29T09:23:06.654" v="8486" actId="20577"/>
          <ac:graphicFrameMkLst>
            <pc:docMk/>
            <pc:sldMk cId="2017858463" sldId="426"/>
            <ac:graphicFrameMk id="3" creationId="{163C12BB-5010-405B-9FFC-5AD5FB7EA35F}"/>
          </ac:graphicFrameMkLst>
        </pc:graphicFrameChg>
      </pc:sldChg>
      <pc:sldChg chg="modSp add del ord modNotesTx">
        <pc:chgData name="Irene Frascari" userId="9df41ea1-3aaa-49b2-84ac-c384abcf4f78" providerId="ADAL" clId="{B9D6541A-6608-45E8-A144-E3F09987E053}" dt="2023-04-03T14:37:10.944" v="10397" actId="20577"/>
        <pc:sldMkLst>
          <pc:docMk/>
          <pc:sldMk cId="1062095433" sldId="427"/>
        </pc:sldMkLst>
        <pc:spChg chg="mod">
          <ac:chgData name="Irene Frascari" userId="9df41ea1-3aaa-49b2-84ac-c384abcf4f78" providerId="ADAL" clId="{B9D6541A-6608-45E8-A144-E3F09987E053}" dt="2023-03-27T11:47:32.779" v="4325" actId="14100"/>
          <ac:spMkLst>
            <pc:docMk/>
            <pc:sldMk cId="1062095433" sldId="427"/>
            <ac:spMk id="7" creationId="{AE538D86-4DF9-4A9E-9332-56AD467D384D}"/>
          </ac:spMkLst>
        </pc:spChg>
        <pc:spChg chg="mod">
          <ac:chgData name="Irene Frascari" userId="9df41ea1-3aaa-49b2-84ac-c384abcf4f78" providerId="ADAL" clId="{B9D6541A-6608-45E8-A144-E3F09987E053}" dt="2023-04-02T13:55:27.930" v="10187" actId="6549"/>
          <ac:spMkLst>
            <pc:docMk/>
            <pc:sldMk cId="1062095433" sldId="427"/>
            <ac:spMk id="19" creationId="{6D514B4D-9E9B-456F-9149-6ED7FEB62333}"/>
          </ac:spMkLst>
        </pc:spChg>
        <pc:picChg chg="mod">
          <ac:chgData name="Irene Frascari" userId="9df41ea1-3aaa-49b2-84ac-c384abcf4f78" providerId="ADAL" clId="{B9D6541A-6608-45E8-A144-E3F09987E053}" dt="2023-04-02T13:58:34.287" v="10193" actId="1038"/>
          <ac:picMkLst>
            <pc:docMk/>
            <pc:sldMk cId="1062095433" sldId="427"/>
            <ac:picMk id="20" creationId="{33904EB2-3685-4EB8-B74F-1187786141CF}"/>
          </ac:picMkLst>
        </pc:picChg>
      </pc:sldChg>
      <pc:sldChg chg="add del modNotesTx">
        <pc:chgData name="Irene Frascari" userId="9df41ea1-3aaa-49b2-84ac-c384abcf4f78" providerId="ADAL" clId="{B9D6541A-6608-45E8-A144-E3F09987E053}" dt="2023-03-29T09:43:47.849" v="8580" actId="6549"/>
        <pc:sldMkLst>
          <pc:docMk/>
          <pc:sldMk cId="3330257692" sldId="566"/>
        </pc:sldMkLst>
      </pc:sldChg>
      <pc:sldChg chg="addSp delSp modSp add">
        <pc:chgData name="Irene Frascari" userId="9df41ea1-3aaa-49b2-84ac-c384abcf4f78" providerId="ADAL" clId="{B9D6541A-6608-45E8-A144-E3F09987E053}" dt="2023-03-27T13:03:22.774" v="5231" actId="255"/>
        <pc:sldMkLst>
          <pc:docMk/>
          <pc:sldMk cId="2648776155" sldId="580"/>
        </pc:sldMkLst>
        <pc:spChg chg="add mod">
          <ac:chgData name="Irene Frascari" userId="9df41ea1-3aaa-49b2-84ac-c384abcf4f78" providerId="ADAL" clId="{B9D6541A-6608-45E8-A144-E3F09987E053}" dt="2023-03-27T13:03:22.774" v="5231" actId="255"/>
          <ac:spMkLst>
            <pc:docMk/>
            <pc:sldMk cId="2648776155" sldId="580"/>
            <ac:spMk id="2" creationId="{1F2375D5-3C40-4D58-8A9D-81E3D5E4E2DE}"/>
          </ac:spMkLst>
        </pc:spChg>
        <pc:spChg chg="del mod">
          <ac:chgData name="Irene Frascari" userId="9df41ea1-3aaa-49b2-84ac-c384abcf4f78" providerId="ADAL" clId="{B9D6541A-6608-45E8-A144-E3F09987E053}" dt="2023-03-27T12:37:56.962" v="4836" actId="478"/>
          <ac:spMkLst>
            <pc:docMk/>
            <pc:sldMk cId="2648776155" sldId="580"/>
            <ac:spMk id="5" creationId="{91DD3014-F79A-4533-AA57-B994349F670B}"/>
          </ac:spMkLst>
        </pc:spChg>
        <pc:spChg chg="mod">
          <ac:chgData name="Irene Frascari" userId="9df41ea1-3aaa-49b2-84ac-c384abcf4f78" providerId="ADAL" clId="{B9D6541A-6608-45E8-A144-E3F09987E053}" dt="2023-03-27T12:46:22.080" v="5029" actId="14100"/>
          <ac:spMkLst>
            <pc:docMk/>
            <pc:sldMk cId="2648776155" sldId="580"/>
            <ac:spMk id="9" creationId="{3E5B5FB2-9233-4547-B17B-D70E40D08911}"/>
          </ac:spMkLst>
        </pc:spChg>
        <pc:graphicFrameChg chg="mod">
          <ac:chgData name="Irene Frascari" userId="9df41ea1-3aaa-49b2-84ac-c384abcf4f78" providerId="ADAL" clId="{B9D6541A-6608-45E8-A144-E3F09987E053}" dt="2023-03-27T12:38:33.912" v="4861" actId="20577"/>
          <ac:graphicFrameMkLst>
            <pc:docMk/>
            <pc:sldMk cId="2648776155" sldId="580"/>
            <ac:graphicFrameMk id="8" creationId="{B9713231-B35A-4FF1-9F14-E21F50058D83}"/>
          </ac:graphicFrameMkLst>
        </pc:graphicFrameChg>
      </pc:sldChg>
      <pc:sldChg chg="addSp delSp modSp add">
        <pc:chgData name="Irene Frascari" userId="9df41ea1-3aaa-49b2-84ac-c384abcf4f78" providerId="ADAL" clId="{B9D6541A-6608-45E8-A144-E3F09987E053}" dt="2023-03-27T13:03:48.848" v="5234" actId="255"/>
        <pc:sldMkLst>
          <pc:docMk/>
          <pc:sldMk cId="2818051025" sldId="586"/>
        </pc:sldMkLst>
        <pc:spChg chg="mod">
          <ac:chgData name="Irene Frascari" userId="9df41ea1-3aaa-49b2-84ac-c384abcf4f78" providerId="ADAL" clId="{B9D6541A-6608-45E8-A144-E3F09987E053}" dt="2023-03-27T12:49:57.019" v="5075" actId="14100"/>
          <ac:spMkLst>
            <pc:docMk/>
            <pc:sldMk cId="2818051025" sldId="586"/>
            <ac:spMk id="7" creationId="{74C4DEBC-CDD0-4EFE-A62B-489BC0D702C6}"/>
          </ac:spMkLst>
        </pc:spChg>
        <pc:spChg chg="del">
          <ac:chgData name="Irene Frascari" userId="9df41ea1-3aaa-49b2-84ac-c384abcf4f78" providerId="ADAL" clId="{B9D6541A-6608-45E8-A144-E3F09987E053}" dt="2023-03-27T12:49:37.119" v="5048" actId="478"/>
          <ac:spMkLst>
            <pc:docMk/>
            <pc:sldMk cId="2818051025" sldId="586"/>
            <ac:spMk id="9" creationId="{3E5B5FB2-9233-4547-B17B-D70E40D08911}"/>
          </ac:spMkLst>
        </pc:spChg>
        <pc:spChg chg="del">
          <ac:chgData name="Irene Frascari" userId="9df41ea1-3aaa-49b2-84ac-c384abcf4f78" providerId="ADAL" clId="{B9D6541A-6608-45E8-A144-E3F09987E053}" dt="2023-03-27T12:49:22.776" v="5046" actId="478"/>
          <ac:spMkLst>
            <pc:docMk/>
            <pc:sldMk cId="2818051025" sldId="586"/>
            <ac:spMk id="12" creationId="{378C9627-A578-4960-A3A2-7A3744DCD34E}"/>
          </ac:spMkLst>
        </pc:spChg>
        <pc:spChg chg="add mod">
          <ac:chgData name="Irene Frascari" userId="9df41ea1-3aaa-49b2-84ac-c384abcf4f78" providerId="ADAL" clId="{B9D6541A-6608-45E8-A144-E3F09987E053}" dt="2023-03-27T13:03:48.848" v="5234" actId="255"/>
          <ac:spMkLst>
            <pc:docMk/>
            <pc:sldMk cId="2818051025" sldId="586"/>
            <ac:spMk id="13" creationId="{CE776934-4CD8-4304-8CE4-4E6F20A2453D}"/>
          </ac:spMkLst>
        </pc:spChg>
        <pc:spChg chg="add">
          <ac:chgData name="Irene Frascari" userId="9df41ea1-3aaa-49b2-84ac-c384abcf4f78" providerId="ADAL" clId="{B9D6541A-6608-45E8-A144-E3F09987E053}" dt="2023-03-27T12:49:34.530" v="5047"/>
          <ac:spMkLst>
            <pc:docMk/>
            <pc:sldMk cId="2818051025" sldId="586"/>
            <ac:spMk id="14" creationId="{B27A422C-1E21-4738-A822-C1A6B566AA0D}"/>
          </ac:spMkLst>
        </pc:spChg>
        <pc:cxnChg chg="mod">
          <ac:chgData name="Irene Frascari" userId="9df41ea1-3aaa-49b2-84ac-c384abcf4f78" providerId="ADAL" clId="{B9D6541A-6608-45E8-A144-E3F09987E053}" dt="2023-03-27T12:49:57.019" v="5075" actId="14100"/>
          <ac:cxnSpMkLst>
            <pc:docMk/>
            <pc:sldMk cId="2818051025" sldId="586"/>
            <ac:cxnSpMk id="4" creationId="{917A618F-0620-4D41-BDDC-851D8858CEEB}"/>
          </ac:cxnSpMkLst>
        </pc:cxnChg>
      </pc:sldChg>
      <pc:sldChg chg="modSp add del ord">
        <pc:chgData name="Irene Frascari" userId="9df41ea1-3aaa-49b2-84ac-c384abcf4f78" providerId="ADAL" clId="{B9D6541A-6608-45E8-A144-E3F09987E053}" dt="2023-03-24T13:53:30.716" v="2205"/>
        <pc:sldMkLst>
          <pc:docMk/>
          <pc:sldMk cId="1851506968" sldId="589"/>
        </pc:sldMkLst>
        <pc:spChg chg="mod">
          <ac:chgData name="Irene Frascari" userId="9df41ea1-3aaa-49b2-84ac-c384abcf4f78" providerId="ADAL" clId="{B9D6541A-6608-45E8-A144-E3F09987E053}" dt="2023-03-24T08:36:23.045" v="1113" actId="20577"/>
          <ac:spMkLst>
            <pc:docMk/>
            <pc:sldMk cId="1851506968" sldId="589"/>
            <ac:spMk id="4" creationId="{A32913D5-4296-4BAF-8B9B-80BF6DD85E87}"/>
          </ac:spMkLst>
        </pc:spChg>
      </pc:sldChg>
      <pc:sldChg chg="modSp add">
        <pc:chgData name="Irene Frascari" userId="9df41ea1-3aaa-49b2-84ac-c384abcf4f78" providerId="ADAL" clId="{B9D6541A-6608-45E8-A144-E3F09987E053}" dt="2023-03-27T12:45:53.578" v="5027" actId="20577"/>
        <pc:sldMkLst>
          <pc:docMk/>
          <pc:sldMk cId="3234990038" sldId="593"/>
        </pc:sldMkLst>
        <pc:spChg chg="mod">
          <ac:chgData name="Irene Frascari" userId="9df41ea1-3aaa-49b2-84ac-c384abcf4f78" providerId="ADAL" clId="{B9D6541A-6608-45E8-A144-E3F09987E053}" dt="2023-03-27T12:45:53.578" v="5027" actId="20577"/>
          <ac:spMkLst>
            <pc:docMk/>
            <pc:sldMk cId="3234990038" sldId="593"/>
            <ac:spMk id="4" creationId="{A32913D5-4296-4BAF-8B9B-80BF6DD85E87}"/>
          </ac:spMkLst>
        </pc:spChg>
      </pc:sldChg>
      <pc:sldChg chg="modSp add">
        <pc:chgData name="Irene Frascari" userId="9df41ea1-3aaa-49b2-84ac-c384abcf4f78" providerId="ADAL" clId="{B9D6541A-6608-45E8-A144-E3F09987E053}" dt="2023-04-02T13:45:55.241" v="9944" actId="20577"/>
        <pc:sldMkLst>
          <pc:docMk/>
          <pc:sldMk cId="199667413" sldId="595"/>
        </pc:sldMkLst>
        <pc:spChg chg="mod">
          <ac:chgData name="Irene Frascari" userId="9df41ea1-3aaa-49b2-84ac-c384abcf4f78" providerId="ADAL" clId="{B9D6541A-6608-45E8-A144-E3F09987E053}" dt="2023-03-27T13:59:52.266" v="5824" actId="1036"/>
          <ac:spMkLst>
            <pc:docMk/>
            <pc:sldMk cId="199667413" sldId="595"/>
            <ac:spMk id="3" creationId="{00000000-0000-0000-0000-000000000000}"/>
          </ac:spMkLst>
        </pc:spChg>
        <pc:spChg chg="mod">
          <ac:chgData name="Irene Frascari" userId="9df41ea1-3aaa-49b2-84ac-c384abcf4f78" providerId="ADAL" clId="{B9D6541A-6608-45E8-A144-E3F09987E053}" dt="2023-04-02T13:45:55.241" v="9944" actId="20577"/>
          <ac:spMkLst>
            <pc:docMk/>
            <pc:sldMk cId="199667413" sldId="595"/>
            <ac:spMk id="5" creationId="{786C01B0-2924-4D08-87AF-9B9DC978A14D}"/>
          </ac:spMkLst>
        </pc:spChg>
      </pc:sldChg>
      <pc:sldChg chg="modSp add">
        <pc:chgData name="Irene Frascari" userId="9df41ea1-3aaa-49b2-84ac-c384abcf4f78" providerId="ADAL" clId="{B9D6541A-6608-45E8-A144-E3F09987E053}" dt="2023-04-04T13:01:30.847" v="10410" actId="20577"/>
        <pc:sldMkLst>
          <pc:docMk/>
          <pc:sldMk cId="2335818952" sldId="656"/>
        </pc:sldMkLst>
        <pc:spChg chg="mod">
          <ac:chgData name="Irene Frascari" userId="9df41ea1-3aaa-49b2-84ac-c384abcf4f78" providerId="ADAL" clId="{B9D6541A-6608-45E8-A144-E3F09987E053}" dt="2023-03-24T11:58:06.809" v="1735" actId="403"/>
          <ac:spMkLst>
            <pc:docMk/>
            <pc:sldMk cId="2335818952" sldId="656"/>
            <ac:spMk id="3" creationId="{9AC28E89-1187-41AB-B8B9-A1271AE74052}"/>
          </ac:spMkLst>
        </pc:spChg>
        <pc:spChg chg="mod">
          <ac:chgData name="Irene Frascari" userId="9df41ea1-3aaa-49b2-84ac-c384abcf4f78" providerId="ADAL" clId="{B9D6541A-6608-45E8-A144-E3F09987E053}" dt="2023-04-04T13:01:30.847" v="10410" actId="20577"/>
          <ac:spMkLst>
            <pc:docMk/>
            <pc:sldMk cId="2335818952" sldId="656"/>
            <ac:spMk id="4" creationId="{8D012B5B-9261-4334-8AC2-D606D5A03187}"/>
          </ac:spMkLst>
        </pc:spChg>
      </pc:sldChg>
      <pc:sldChg chg="addSp delSp modSp add">
        <pc:chgData name="Irene Frascari" userId="9df41ea1-3aaa-49b2-84ac-c384abcf4f78" providerId="ADAL" clId="{B9D6541A-6608-45E8-A144-E3F09987E053}" dt="2023-03-29T10:29:22.393" v="8615" actId="1035"/>
        <pc:sldMkLst>
          <pc:docMk/>
          <pc:sldMk cId="2562859672" sldId="657"/>
        </pc:sldMkLst>
        <pc:spChg chg="mod">
          <ac:chgData name="Irene Frascari" userId="9df41ea1-3aaa-49b2-84ac-c384abcf4f78" providerId="ADAL" clId="{B9D6541A-6608-45E8-A144-E3F09987E053}" dt="2023-03-27T10:40:14.770" v="3513" actId="20577"/>
          <ac:spMkLst>
            <pc:docMk/>
            <pc:sldMk cId="2562859672" sldId="657"/>
            <ac:spMk id="2" creationId="{1BD30924-E547-468B-B573-7E9C24599FB5}"/>
          </ac:spMkLst>
        </pc:spChg>
        <pc:spChg chg="add del">
          <ac:chgData name="Irene Frascari" userId="9df41ea1-3aaa-49b2-84ac-c384abcf4f78" providerId="ADAL" clId="{B9D6541A-6608-45E8-A144-E3F09987E053}" dt="2023-03-29T10:27:36.342" v="8588"/>
          <ac:spMkLst>
            <pc:docMk/>
            <pc:sldMk cId="2562859672" sldId="657"/>
            <ac:spMk id="3" creationId="{085EC5E8-5848-4415-8BDD-08AC43D190C1}"/>
          </ac:spMkLst>
        </pc:spChg>
        <pc:spChg chg="del mod">
          <ac:chgData name="Irene Frascari" userId="9df41ea1-3aaa-49b2-84ac-c384abcf4f78" providerId="ADAL" clId="{B9D6541A-6608-45E8-A144-E3F09987E053}" dt="2023-03-27T10:40:57.782" v="3515" actId="478"/>
          <ac:spMkLst>
            <pc:docMk/>
            <pc:sldMk cId="2562859672" sldId="657"/>
            <ac:spMk id="3" creationId="{0D6D60BD-045F-4B2A-A288-1F5C5D9BC408}"/>
          </ac:spMkLst>
        </pc:spChg>
        <pc:spChg chg="del mod">
          <ac:chgData name="Irene Frascari" userId="9df41ea1-3aaa-49b2-84ac-c384abcf4f78" providerId="ADAL" clId="{B9D6541A-6608-45E8-A144-E3F09987E053}" dt="2023-03-27T10:41:11.357" v="3517" actId="478"/>
          <ac:spMkLst>
            <pc:docMk/>
            <pc:sldMk cId="2562859672" sldId="657"/>
            <ac:spMk id="4" creationId="{0BF20D4E-9D82-4F4A-B6F5-CDF99B58ADD1}"/>
          </ac:spMkLst>
        </pc:spChg>
        <pc:spChg chg="add del">
          <ac:chgData name="Irene Frascari" userId="9df41ea1-3aaa-49b2-84ac-c384abcf4f78" providerId="ADAL" clId="{B9D6541A-6608-45E8-A144-E3F09987E053}" dt="2023-03-29T10:27:35.826" v="8587"/>
          <ac:spMkLst>
            <pc:docMk/>
            <pc:sldMk cId="2562859672" sldId="657"/>
            <ac:spMk id="4" creationId="{C5758A4A-0417-4451-8652-53A29398B02A}"/>
          </ac:spMkLst>
        </pc:spChg>
        <pc:spChg chg="add mod">
          <ac:chgData name="Irene Frascari" userId="9df41ea1-3aaa-49b2-84ac-c384abcf4f78" providerId="ADAL" clId="{B9D6541A-6608-45E8-A144-E3F09987E053}" dt="2023-03-27T11:00:58.538" v="4161" actId="1036"/>
          <ac:spMkLst>
            <pc:docMk/>
            <pc:sldMk cId="2562859672" sldId="657"/>
            <ac:spMk id="5" creationId="{D4601E19-4584-40C2-B1D5-6C023EAFB041}"/>
          </ac:spMkLst>
        </pc:spChg>
        <pc:spChg chg="add mod">
          <ac:chgData name="Irene Frascari" userId="9df41ea1-3aaa-49b2-84ac-c384abcf4f78" providerId="ADAL" clId="{B9D6541A-6608-45E8-A144-E3F09987E053}" dt="2023-03-29T09:17:07.607" v="8386" actId="20577"/>
          <ac:spMkLst>
            <pc:docMk/>
            <pc:sldMk cId="2562859672" sldId="657"/>
            <ac:spMk id="6" creationId="{35C51245-6BF8-4289-ADC2-5FAFE9E4F88D}"/>
          </ac:spMkLst>
        </pc:spChg>
        <pc:spChg chg="add mod">
          <ac:chgData name="Irene Frascari" userId="9df41ea1-3aaa-49b2-84ac-c384abcf4f78" providerId="ADAL" clId="{B9D6541A-6608-45E8-A144-E3F09987E053}" dt="2023-03-27T11:01:16.433" v="4181" actId="20577"/>
          <ac:spMkLst>
            <pc:docMk/>
            <pc:sldMk cId="2562859672" sldId="657"/>
            <ac:spMk id="7" creationId="{A6681B3A-281C-40EF-BF04-20E2A0090F64}"/>
          </ac:spMkLst>
        </pc:spChg>
        <pc:spChg chg="add mod">
          <ac:chgData name="Irene Frascari" userId="9df41ea1-3aaa-49b2-84ac-c384abcf4f78" providerId="ADAL" clId="{B9D6541A-6608-45E8-A144-E3F09987E053}" dt="2023-03-27T11:00:58.538" v="4161" actId="1036"/>
          <ac:spMkLst>
            <pc:docMk/>
            <pc:sldMk cId="2562859672" sldId="657"/>
            <ac:spMk id="8" creationId="{AE03A5ED-DB06-4A6F-88E8-0F44280C7ADF}"/>
          </ac:spMkLst>
        </pc:spChg>
        <pc:spChg chg="add del mod">
          <ac:chgData name="Irene Frascari" userId="9df41ea1-3aaa-49b2-84ac-c384abcf4f78" providerId="ADAL" clId="{B9D6541A-6608-45E8-A144-E3F09987E053}" dt="2023-03-29T10:29:22.393" v="8615" actId="1035"/>
          <ac:spMkLst>
            <pc:docMk/>
            <pc:sldMk cId="2562859672" sldId="657"/>
            <ac:spMk id="9" creationId="{DF0A3B95-3D4A-4223-9127-90C421E3D3D6}"/>
          </ac:spMkLst>
        </pc:spChg>
        <pc:spChg chg="add del">
          <ac:chgData name="Irene Frascari" userId="9df41ea1-3aaa-49b2-84ac-c384abcf4f78" providerId="ADAL" clId="{B9D6541A-6608-45E8-A144-E3F09987E053}" dt="2023-03-29T10:27:35.393" v="8586"/>
          <ac:spMkLst>
            <pc:docMk/>
            <pc:sldMk cId="2562859672" sldId="657"/>
            <ac:spMk id="10" creationId="{67370D52-F89A-487D-B211-B6DB6AB91337}"/>
          </ac:spMkLst>
        </pc:spChg>
        <pc:spChg chg="add del">
          <ac:chgData name="Irene Frascari" userId="9df41ea1-3aaa-49b2-84ac-c384abcf4f78" providerId="ADAL" clId="{B9D6541A-6608-45E8-A144-E3F09987E053}" dt="2023-03-29T10:27:49.960" v="8592" actId="478"/>
          <ac:spMkLst>
            <pc:docMk/>
            <pc:sldMk cId="2562859672" sldId="657"/>
            <ac:spMk id="11" creationId="{633B067A-0E16-4307-A495-D92C4FDC35BB}"/>
          </ac:spMkLst>
        </pc:spChg>
      </pc:sldChg>
      <pc:sldChg chg="delSp modSp add">
        <pc:chgData name="Irene Frascari" userId="9df41ea1-3aaa-49b2-84ac-c384abcf4f78" providerId="ADAL" clId="{B9D6541A-6608-45E8-A144-E3F09987E053}" dt="2023-03-27T09:50:09.080" v="3257" actId="113"/>
        <pc:sldMkLst>
          <pc:docMk/>
          <pc:sldMk cId="914012327" sldId="658"/>
        </pc:sldMkLst>
        <pc:spChg chg="mod">
          <ac:chgData name="Irene Frascari" userId="9df41ea1-3aaa-49b2-84ac-c384abcf4f78" providerId="ADAL" clId="{B9D6541A-6608-45E8-A144-E3F09987E053}" dt="2023-03-23T14:17:27.632" v="698" actId="20577"/>
          <ac:spMkLst>
            <pc:docMk/>
            <pc:sldMk cId="914012327" sldId="658"/>
            <ac:spMk id="7" creationId="{C184BC85-F323-4D57-A6AC-B5FFC27A3B1A}"/>
          </ac:spMkLst>
        </pc:spChg>
        <pc:spChg chg="mod">
          <ac:chgData name="Irene Frascari" userId="9df41ea1-3aaa-49b2-84ac-c384abcf4f78" providerId="ADAL" clId="{B9D6541A-6608-45E8-A144-E3F09987E053}" dt="2023-03-27T09:50:09.080" v="3257" actId="113"/>
          <ac:spMkLst>
            <pc:docMk/>
            <pc:sldMk cId="914012327" sldId="658"/>
            <ac:spMk id="8" creationId="{2742F36E-411E-453D-8BA3-9DA820C51D22}"/>
          </ac:spMkLst>
        </pc:spChg>
        <pc:spChg chg="del">
          <ac:chgData name="Irene Frascari" userId="9df41ea1-3aaa-49b2-84ac-c384abcf4f78" providerId="ADAL" clId="{B9D6541A-6608-45E8-A144-E3F09987E053}" dt="2023-03-23T14:17:39.408" v="699" actId="478"/>
          <ac:spMkLst>
            <pc:docMk/>
            <pc:sldMk cId="914012327" sldId="658"/>
            <ac:spMk id="9" creationId="{C92EED25-A2DE-4095-824B-A53294724080}"/>
          </ac:spMkLst>
        </pc:spChg>
        <pc:spChg chg="mod">
          <ac:chgData name="Irene Frascari" userId="9df41ea1-3aaa-49b2-84ac-c384abcf4f78" providerId="ADAL" clId="{B9D6541A-6608-45E8-A144-E3F09987E053}" dt="2023-03-24T09:23:20.437" v="1480"/>
          <ac:spMkLst>
            <pc:docMk/>
            <pc:sldMk cId="914012327" sldId="658"/>
            <ac:spMk id="15" creationId="{FE3BD5C7-C51C-453F-8237-CA5EC0C72C45}"/>
          </ac:spMkLst>
        </pc:spChg>
        <pc:cxnChg chg="del">
          <ac:chgData name="Irene Frascari" userId="9df41ea1-3aaa-49b2-84ac-c384abcf4f78" providerId="ADAL" clId="{B9D6541A-6608-45E8-A144-E3F09987E053}" dt="2023-03-23T14:17:41.807" v="700" actId="478"/>
          <ac:cxnSpMkLst>
            <pc:docMk/>
            <pc:sldMk cId="914012327" sldId="658"/>
            <ac:cxnSpMk id="6" creationId="{00057D66-5872-40DB-99DA-64A74529BEEE}"/>
          </ac:cxnSpMkLst>
        </pc:cxnChg>
      </pc:sldChg>
      <pc:sldChg chg="addSp delSp modSp add ord modNotesTx">
        <pc:chgData name="Irene Frascari" userId="9df41ea1-3aaa-49b2-84ac-c384abcf4f78" providerId="ADAL" clId="{B9D6541A-6608-45E8-A144-E3F09987E053}" dt="2023-04-02T14:31:05.277" v="10200" actId="207"/>
        <pc:sldMkLst>
          <pc:docMk/>
          <pc:sldMk cId="1649674844" sldId="730"/>
        </pc:sldMkLst>
        <pc:spChg chg="add del mod">
          <ac:chgData name="Irene Frascari" userId="9df41ea1-3aaa-49b2-84ac-c384abcf4f78" providerId="ADAL" clId="{B9D6541A-6608-45E8-A144-E3F09987E053}" dt="2023-03-27T11:58:31.646" v="4328" actId="478"/>
          <ac:spMkLst>
            <pc:docMk/>
            <pc:sldMk cId="1649674844" sldId="730"/>
            <ac:spMk id="2" creationId="{FFC63311-3023-4FD0-926E-E864EF88599B}"/>
          </ac:spMkLst>
        </pc:spChg>
        <pc:spChg chg="del mod">
          <ac:chgData name="Irene Frascari" userId="9df41ea1-3aaa-49b2-84ac-c384abcf4f78" providerId="ADAL" clId="{B9D6541A-6608-45E8-A144-E3F09987E053}" dt="2023-03-27T11:58:17.898" v="4326"/>
          <ac:spMkLst>
            <pc:docMk/>
            <pc:sldMk cId="1649674844" sldId="730"/>
            <ac:spMk id="3" creationId="{B249D553-55A5-40F0-9F87-186A6CFD6690}"/>
          </ac:spMkLst>
        </pc:spChg>
        <pc:spChg chg="add del mod">
          <ac:chgData name="Irene Frascari" userId="9df41ea1-3aaa-49b2-84ac-c384abcf4f78" providerId="ADAL" clId="{B9D6541A-6608-45E8-A144-E3F09987E053}" dt="2023-03-27T12:10:28.717" v="4339" actId="478"/>
          <ac:spMkLst>
            <pc:docMk/>
            <pc:sldMk cId="1649674844" sldId="730"/>
            <ac:spMk id="4" creationId="{CD467586-DD80-40EC-89CB-D22AB487DFE1}"/>
          </ac:spMkLst>
        </pc:spChg>
        <pc:spChg chg="add mod">
          <ac:chgData name="Irene Frascari" userId="9df41ea1-3aaa-49b2-84ac-c384abcf4f78" providerId="ADAL" clId="{B9D6541A-6608-45E8-A144-E3F09987E053}" dt="2023-03-24T15:16:05.148" v="3216" actId="14100"/>
          <ac:spMkLst>
            <pc:docMk/>
            <pc:sldMk cId="1649674844" sldId="730"/>
            <ac:spMk id="5" creationId="{CC3BCAF9-18DC-4612-A60A-1D9D665D671B}"/>
          </ac:spMkLst>
        </pc:spChg>
        <pc:spChg chg="add mod">
          <ac:chgData name="Irene Frascari" userId="9df41ea1-3aaa-49b2-84ac-c384abcf4f78" providerId="ADAL" clId="{B9D6541A-6608-45E8-A144-E3F09987E053}" dt="2023-03-24T15:12:17.661" v="3165" actId="20577"/>
          <ac:spMkLst>
            <pc:docMk/>
            <pc:sldMk cId="1649674844" sldId="730"/>
            <ac:spMk id="6" creationId="{7ED6BAAC-ABF1-479E-9866-F2083558DE47}"/>
          </ac:spMkLst>
        </pc:spChg>
        <pc:spChg chg="add del mod">
          <ac:chgData name="Irene Frascari" userId="9df41ea1-3aaa-49b2-84ac-c384abcf4f78" providerId="ADAL" clId="{B9D6541A-6608-45E8-A144-E3F09987E053}" dt="2023-03-27T12:11:03.228" v="4347" actId="478"/>
          <ac:spMkLst>
            <pc:docMk/>
            <pc:sldMk cId="1649674844" sldId="730"/>
            <ac:spMk id="7" creationId="{83367C7E-197C-4BBD-8610-2FDCED7353B4}"/>
          </ac:spMkLst>
        </pc:spChg>
        <pc:spChg chg="add del mod">
          <ac:chgData name="Irene Frascari" userId="9df41ea1-3aaa-49b2-84ac-c384abcf4f78" providerId="ADAL" clId="{B9D6541A-6608-45E8-A144-E3F09987E053}" dt="2023-03-27T12:11:45.810" v="4355" actId="478"/>
          <ac:spMkLst>
            <pc:docMk/>
            <pc:sldMk cId="1649674844" sldId="730"/>
            <ac:spMk id="8" creationId="{9692AA9F-4F26-45C1-9D9B-8F8B4F69F7DF}"/>
          </ac:spMkLst>
        </pc:spChg>
        <pc:spChg chg="add del mod">
          <ac:chgData name="Irene Frascari" userId="9df41ea1-3aaa-49b2-84ac-c384abcf4f78" providerId="ADAL" clId="{B9D6541A-6608-45E8-A144-E3F09987E053}" dt="2023-03-27T12:12:24.190" v="4359" actId="478"/>
          <ac:spMkLst>
            <pc:docMk/>
            <pc:sldMk cId="1649674844" sldId="730"/>
            <ac:spMk id="9" creationId="{C47BAF6F-C993-4C1D-B4EC-EC4E7F523AF3}"/>
          </ac:spMkLst>
        </pc:spChg>
        <pc:spChg chg="add mod">
          <ac:chgData name="Irene Frascari" userId="9df41ea1-3aaa-49b2-84ac-c384abcf4f78" providerId="ADAL" clId="{B9D6541A-6608-45E8-A144-E3F09987E053}" dt="2023-03-27T12:28:32.281" v="4632" actId="1076"/>
          <ac:spMkLst>
            <pc:docMk/>
            <pc:sldMk cId="1649674844" sldId="730"/>
            <ac:spMk id="10" creationId="{107C2409-E70E-40F0-BB52-D21AF2C5000F}"/>
          </ac:spMkLst>
        </pc:spChg>
        <pc:spChg chg="del">
          <ac:chgData name="Irene Frascari" userId="9df41ea1-3aaa-49b2-84ac-c384abcf4f78" providerId="ADAL" clId="{B9D6541A-6608-45E8-A144-E3F09987E053}" dt="2023-03-24T15:09:45.480" v="3005" actId="478"/>
          <ac:spMkLst>
            <pc:docMk/>
            <pc:sldMk cId="1649674844" sldId="730"/>
            <ac:spMk id="10" creationId="{B61A573C-09B1-450F-98FA-CA79EA43402A}"/>
          </ac:spMkLst>
        </pc:spChg>
        <pc:spChg chg="add mod">
          <ac:chgData name="Irene Frascari" userId="9df41ea1-3aaa-49b2-84ac-c384abcf4f78" providerId="ADAL" clId="{B9D6541A-6608-45E8-A144-E3F09987E053}" dt="2023-03-27T12:26:55.819" v="4611" actId="1038"/>
          <ac:spMkLst>
            <pc:docMk/>
            <pc:sldMk cId="1649674844" sldId="730"/>
            <ac:spMk id="11" creationId="{62633DA8-3715-4122-9CC4-1D83C580A4CF}"/>
          </ac:spMkLst>
        </pc:spChg>
        <pc:spChg chg="add mod">
          <ac:chgData name="Irene Frascari" userId="9df41ea1-3aaa-49b2-84ac-c384abcf4f78" providerId="ADAL" clId="{B9D6541A-6608-45E8-A144-E3F09987E053}" dt="2023-03-27T12:27:48.736" v="4627" actId="1036"/>
          <ac:spMkLst>
            <pc:docMk/>
            <pc:sldMk cId="1649674844" sldId="730"/>
            <ac:spMk id="13" creationId="{DEC17BD9-4C55-42A0-9021-F4D2E9A50629}"/>
          </ac:spMkLst>
        </pc:spChg>
        <pc:spChg chg="add mod">
          <ac:chgData name="Irene Frascari" userId="9df41ea1-3aaa-49b2-84ac-c384abcf4f78" providerId="ADAL" clId="{B9D6541A-6608-45E8-A144-E3F09987E053}" dt="2023-03-27T12:28:53.595" v="4635" actId="13822"/>
          <ac:spMkLst>
            <pc:docMk/>
            <pc:sldMk cId="1649674844" sldId="730"/>
            <ac:spMk id="14" creationId="{AFB28566-4F04-4B4B-B074-E06BB948E886}"/>
          </ac:spMkLst>
        </pc:spChg>
        <pc:graphicFrameChg chg="mod">
          <ac:chgData name="Irene Frascari" userId="9df41ea1-3aaa-49b2-84ac-c384abcf4f78" providerId="ADAL" clId="{B9D6541A-6608-45E8-A144-E3F09987E053}" dt="2023-04-02T14:31:05.277" v="10200" actId="207"/>
          <ac:graphicFrameMkLst>
            <pc:docMk/>
            <pc:sldMk cId="1649674844" sldId="730"/>
            <ac:graphicFrameMk id="12" creationId="{61FCAC44-8C30-404D-A1CC-BBECCACD59FE}"/>
          </ac:graphicFrameMkLst>
        </pc:graphicFrameChg>
      </pc:sldChg>
      <pc:sldChg chg="addSp delSp modSp add ord">
        <pc:chgData name="Irene Frascari" userId="9df41ea1-3aaa-49b2-84ac-c384abcf4f78" providerId="ADAL" clId="{B9D6541A-6608-45E8-A144-E3F09987E053}" dt="2023-03-28T09:29:28.232" v="8338" actId="207"/>
        <pc:sldMkLst>
          <pc:docMk/>
          <pc:sldMk cId="2826336578" sldId="732"/>
        </pc:sldMkLst>
        <pc:spChg chg="add mod">
          <ac:chgData name="Irene Frascari" userId="9df41ea1-3aaa-49b2-84ac-c384abcf4f78" providerId="ADAL" clId="{B9D6541A-6608-45E8-A144-E3F09987E053}" dt="2023-03-24T14:03:03.072" v="2383" actId="20577"/>
          <ac:spMkLst>
            <pc:docMk/>
            <pc:sldMk cId="2826336578" sldId="732"/>
            <ac:spMk id="2" creationId="{9AA87E4A-F0D3-4579-9B05-40220AA7DF58}"/>
          </ac:spMkLst>
        </pc:spChg>
        <pc:spChg chg="add del mod">
          <ac:chgData name="Irene Frascari" userId="9df41ea1-3aaa-49b2-84ac-c384abcf4f78" providerId="ADAL" clId="{B9D6541A-6608-45E8-A144-E3F09987E053}" dt="2023-03-24T14:04:10.973" v="2397" actId="478"/>
          <ac:spMkLst>
            <pc:docMk/>
            <pc:sldMk cId="2826336578" sldId="732"/>
            <ac:spMk id="3" creationId="{0D402C80-DAF1-41EC-885D-079B56EC17FE}"/>
          </ac:spMkLst>
        </pc:spChg>
        <pc:spChg chg="add mod">
          <ac:chgData name="Irene Frascari" userId="9df41ea1-3aaa-49b2-84ac-c384abcf4f78" providerId="ADAL" clId="{B9D6541A-6608-45E8-A144-E3F09987E053}" dt="2023-03-28T09:29:28.232" v="8338" actId="207"/>
          <ac:spMkLst>
            <pc:docMk/>
            <pc:sldMk cId="2826336578" sldId="732"/>
            <ac:spMk id="3" creationId="{754DC656-44E6-4AE9-9D1F-74F90493C786}"/>
          </ac:spMkLst>
        </pc:spChg>
        <pc:spChg chg="del mod">
          <ac:chgData name="Irene Frascari" userId="9df41ea1-3aaa-49b2-84ac-c384abcf4f78" providerId="ADAL" clId="{B9D6541A-6608-45E8-A144-E3F09987E053}" dt="2023-03-24T14:05:45.870" v="2411" actId="478"/>
          <ac:spMkLst>
            <pc:docMk/>
            <pc:sldMk cId="2826336578" sldId="732"/>
            <ac:spMk id="5" creationId="{7914DE43-6B6B-4EA6-9C0A-6248BB0582FE}"/>
          </ac:spMkLst>
        </pc:spChg>
        <pc:spChg chg="del">
          <ac:chgData name="Irene Frascari" userId="9df41ea1-3aaa-49b2-84ac-c384abcf4f78" providerId="ADAL" clId="{B9D6541A-6608-45E8-A144-E3F09987E053}" dt="2023-03-24T14:03:42.673" v="2396" actId="478"/>
          <ac:spMkLst>
            <pc:docMk/>
            <pc:sldMk cId="2826336578" sldId="732"/>
            <ac:spMk id="8" creationId="{33239D62-E313-46CA-9366-184385B95B60}"/>
          </ac:spMkLst>
        </pc:spChg>
        <pc:spChg chg="add mod">
          <ac:chgData name="Irene Frascari" userId="9df41ea1-3aaa-49b2-84ac-c384abcf4f78" providerId="ADAL" clId="{B9D6541A-6608-45E8-A144-E3F09987E053}" dt="2023-03-24T14:23:39.540" v="2531" actId="1035"/>
          <ac:spMkLst>
            <pc:docMk/>
            <pc:sldMk cId="2826336578" sldId="732"/>
            <ac:spMk id="9" creationId="{ECC50212-B847-4729-81D1-ED8244F0E5A7}"/>
          </ac:spMkLst>
        </pc:spChg>
        <pc:spChg chg="add mod">
          <ac:chgData name="Irene Frascari" userId="9df41ea1-3aaa-49b2-84ac-c384abcf4f78" providerId="ADAL" clId="{B9D6541A-6608-45E8-A144-E3F09987E053}" dt="2023-03-24T14:23:33.790" v="2524" actId="1038"/>
          <ac:spMkLst>
            <pc:docMk/>
            <pc:sldMk cId="2826336578" sldId="732"/>
            <ac:spMk id="10" creationId="{0C7A7B3E-A6F9-4167-83F6-D76E96F1A4F1}"/>
          </ac:spMkLst>
        </pc:spChg>
        <pc:spChg chg="mod">
          <ac:chgData name="Irene Frascari" userId="9df41ea1-3aaa-49b2-84ac-c384abcf4f78" providerId="ADAL" clId="{B9D6541A-6608-45E8-A144-E3F09987E053}" dt="2023-03-24T14:23:17.096" v="2517" actId="1036"/>
          <ac:spMkLst>
            <pc:docMk/>
            <pc:sldMk cId="2826336578" sldId="732"/>
            <ac:spMk id="11" creationId="{D7292E75-1031-4665-89B3-8DED71F293D9}"/>
          </ac:spMkLst>
        </pc:spChg>
        <pc:spChg chg="del">
          <ac:chgData name="Irene Frascari" userId="9df41ea1-3aaa-49b2-84ac-c384abcf4f78" providerId="ADAL" clId="{B9D6541A-6608-45E8-A144-E3F09987E053}" dt="2023-03-24T14:04:20.305" v="2400" actId="478"/>
          <ac:spMkLst>
            <pc:docMk/>
            <pc:sldMk cId="2826336578" sldId="732"/>
            <ac:spMk id="16" creationId="{6693A193-492F-4EB3-9265-3AB6DD6DEBE9}"/>
          </ac:spMkLst>
        </pc:spChg>
        <pc:picChg chg="add mod">
          <ac:chgData name="Irene Frascari" userId="9df41ea1-3aaa-49b2-84ac-c384abcf4f78" providerId="ADAL" clId="{B9D6541A-6608-45E8-A144-E3F09987E053}" dt="2023-03-24T14:11:37.071" v="2427" actId="14100"/>
          <ac:picMkLst>
            <pc:docMk/>
            <pc:sldMk cId="2826336578" sldId="732"/>
            <ac:picMk id="4" creationId="{C1D078D1-42F1-49AC-987F-FEB4FF8357BE}"/>
          </ac:picMkLst>
        </pc:picChg>
        <pc:picChg chg="add mod">
          <ac:chgData name="Irene Frascari" userId="9df41ea1-3aaa-49b2-84ac-c384abcf4f78" providerId="ADAL" clId="{B9D6541A-6608-45E8-A144-E3F09987E053}" dt="2023-03-24T14:23:33.790" v="2524" actId="1038"/>
          <ac:picMkLst>
            <pc:docMk/>
            <pc:sldMk cId="2826336578" sldId="732"/>
            <ac:picMk id="6" creationId="{2E4CF139-888A-4C95-B403-BC3199F50A26}"/>
          </ac:picMkLst>
        </pc:picChg>
        <pc:picChg chg="del">
          <ac:chgData name="Irene Frascari" userId="9df41ea1-3aaa-49b2-84ac-c384abcf4f78" providerId="ADAL" clId="{B9D6541A-6608-45E8-A144-E3F09987E053}" dt="2023-03-24T14:04:17.449" v="2399" actId="478"/>
          <ac:picMkLst>
            <pc:docMk/>
            <pc:sldMk cId="2826336578" sldId="732"/>
            <ac:picMk id="7" creationId="{B183A3E1-89B5-45B3-BDC5-131D6F96B437}"/>
          </ac:picMkLst>
        </pc:picChg>
        <pc:picChg chg="del">
          <ac:chgData name="Irene Frascari" userId="9df41ea1-3aaa-49b2-84ac-c384abcf4f78" providerId="ADAL" clId="{B9D6541A-6608-45E8-A144-E3F09987E053}" dt="2023-03-24T14:04:15.298" v="2398" actId="478"/>
          <ac:picMkLst>
            <pc:docMk/>
            <pc:sldMk cId="2826336578" sldId="732"/>
            <ac:picMk id="15" creationId="{5CC50FCE-56EF-44AB-8884-2CAEC12A8DD0}"/>
          </ac:picMkLst>
        </pc:picChg>
      </pc:sldChg>
      <pc:sldChg chg="addSp delSp modSp add ord">
        <pc:chgData name="Irene Frascari" userId="9df41ea1-3aaa-49b2-84ac-c384abcf4f78" providerId="ADAL" clId="{B9D6541A-6608-45E8-A144-E3F09987E053}" dt="2023-03-29T09:28:19.262" v="8508" actId="207"/>
        <pc:sldMkLst>
          <pc:docMk/>
          <pc:sldMk cId="63814829" sldId="733"/>
        </pc:sldMkLst>
        <pc:spChg chg="add mod">
          <ac:chgData name="Irene Frascari" userId="9df41ea1-3aaa-49b2-84ac-c384abcf4f78" providerId="ADAL" clId="{B9D6541A-6608-45E8-A144-E3F09987E053}" dt="2023-03-24T14:57:29.172" v="2744" actId="20577"/>
          <ac:spMkLst>
            <pc:docMk/>
            <pc:sldMk cId="63814829" sldId="733"/>
            <ac:spMk id="2" creationId="{28990E0A-8D8C-4E2E-B16F-ABE33BF4AEF5}"/>
          </ac:spMkLst>
        </pc:spChg>
        <pc:spChg chg="add del mod">
          <ac:chgData name="Irene Frascari" userId="9df41ea1-3aaa-49b2-84ac-c384abcf4f78" providerId="ADAL" clId="{B9D6541A-6608-45E8-A144-E3F09987E053}" dt="2023-03-24T14:07:00.710" v="2415" actId="478"/>
          <ac:spMkLst>
            <pc:docMk/>
            <pc:sldMk cId="63814829" sldId="733"/>
            <ac:spMk id="3" creationId="{4BFC34F6-4185-4D7E-A62E-4688CB302B14}"/>
          </ac:spMkLst>
        </pc:spChg>
        <pc:spChg chg="add mod">
          <ac:chgData name="Irene Frascari" userId="9df41ea1-3aaa-49b2-84ac-c384abcf4f78" providerId="ADAL" clId="{B9D6541A-6608-45E8-A144-E3F09987E053}" dt="2023-03-29T09:28:19.262" v="8508" actId="207"/>
          <ac:spMkLst>
            <pc:docMk/>
            <pc:sldMk cId="63814829" sldId="733"/>
            <ac:spMk id="4" creationId="{4086A3B3-088D-4959-8059-5366172B5C04}"/>
          </ac:spMkLst>
        </pc:spChg>
        <pc:spChg chg="del">
          <ac:chgData name="Irene Frascari" userId="9df41ea1-3aaa-49b2-84ac-c384abcf4f78" providerId="ADAL" clId="{B9D6541A-6608-45E8-A144-E3F09987E053}" dt="2023-03-24T14:15:27.930" v="2452" actId="478"/>
          <ac:spMkLst>
            <pc:docMk/>
            <pc:sldMk cId="63814829" sldId="733"/>
            <ac:spMk id="10" creationId="{C445CDA3-8EDC-4514-B037-F18AC94C635B}"/>
          </ac:spMkLst>
        </pc:spChg>
        <pc:spChg chg="del">
          <ac:chgData name="Irene Frascari" userId="9df41ea1-3aaa-49b2-84ac-c384abcf4f78" providerId="ADAL" clId="{B9D6541A-6608-45E8-A144-E3F09987E053}" dt="2023-03-24T14:15:31.824" v="2453" actId="478"/>
          <ac:spMkLst>
            <pc:docMk/>
            <pc:sldMk cId="63814829" sldId="733"/>
            <ac:spMk id="11" creationId="{CAF02013-5B61-4F97-A62F-393E055BCF9D}"/>
          </ac:spMkLst>
        </pc:spChg>
        <pc:spChg chg="del">
          <ac:chgData name="Irene Frascari" userId="9df41ea1-3aaa-49b2-84ac-c384abcf4f78" providerId="ADAL" clId="{B9D6541A-6608-45E8-A144-E3F09987E053}" dt="2023-03-24T14:15:27.930" v="2452" actId="478"/>
          <ac:spMkLst>
            <pc:docMk/>
            <pc:sldMk cId="63814829" sldId="733"/>
            <ac:spMk id="13" creationId="{82596997-8270-4FE1-A98C-6AEB1B64111E}"/>
          </ac:spMkLst>
        </pc:spChg>
        <pc:spChg chg="mod">
          <ac:chgData name="Irene Frascari" userId="9df41ea1-3aaa-49b2-84ac-c384abcf4f78" providerId="ADAL" clId="{B9D6541A-6608-45E8-A144-E3F09987E053}" dt="2023-03-24T14:23:02.584" v="2512" actId="1035"/>
          <ac:spMkLst>
            <pc:docMk/>
            <pc:sldMk cId="63814829" sldId="733"/>
            <ac:spMk id="14" creationId="{23FDC20E-A300-48A4-BECF-56D516284231}"/>
          </ac:spMkLst>
        </pc:spChg>
        <pc:spChg chg="del">
          <ac:chgData name="Irene Frascari" userId="9df41ea1-3aaa-49b2-84ac-c384abcf4f78" providerId="ADAL" clId="{B9D6541A-6608-45E8-A144-E3F09987E053}" dt="2023-03-24T14:15:27.930" v="2452" actId="478"/>
          <ac:spMkLst>
            <pc:docMk/>
            <pc:sldMk cId="63814829" sldId="733"/>
            <ac:spMk id="16" creationId="{6693A193-492F-4EB3-9265-3AB6DD6DEBE9}"/>
          </ac:spMkLst>
        </pc:spChg>
        <pc:spChg chg="add del mod">
          <ac:chgData name="Irene Frascari" userId="9df41ea1-3aaa-49b2-84ac-c384abcf4f78" providerId="ADAL" clId="{B9D6541A-6608-45E8-A144-E3F09987E053}" dt="2023-03-24T14:47:22.281" v="2572" actId="478"/>
          <ac:spMkLst>
            <pc:docMk/>
            <pc:sldMk cId="63814829" sldId="733"/>
            <ac:spMk id="17" creationId="{9187C0F6-C222-41A4-9AAD-023D20F89871}"/>
          </ac:spMkLst>
        </pc:spChg>
        <pc:spChg chg="add del mod">
          <ac:chgData name="Irene Frascari" userId="9df41ea1-3aaa-49b2-84ac-c384abcf4f78" providerId="ADAL" clId="{B9D6541A-6608-45E8-A144-E3F09987E053}" dt="2023-03-24T14:56:54.560" v="2733" actId="478"/>
          <ac:spMkLst>
            <pc:docMk/>
            <pc:sldMk cId="63814829" sldId="733"/>
            <ac:spMk id="18" creationId="{DD303FEC-B374-42AA-BE79-8DC3A9E6E17F}"/>
          </ac:spMkLst>
        </pc:spChg>
        <pc:picChg chg="del">
          <ac:chgData name="Irene Frascari" userId="9df41ea1-3aaa-49b2-84ac-c384abcf4f78" providerId="ADAL" clId="{B9D6541A-6608-45E8-A144-E3F09987E053}" dt="2023-03-24T14:15:27.930" v="2452" actId="478"/>
          <ac:picMkLst>
            <pc:docMk/>
            <pc:sldMk cId="63814829" sldId="733"/>
            <ac:picMk id="8" creationId="{F7E6EBDC-7BFA-4966-8420-E01EF4A41E12}"/>
          </ac:picMkLst>
        </pc:picChg>
        <pc:picChg chg="del">
          <ac:chgData name="Irene Frascari" userId="9df41ea1-3aaa-49b2-84ac-c384abcf4f78" providerId="ADAL" clId="{B9D6541A-6608-45E8-A144-E3F09987E053}" dt="2023-03-24T14:15:27.930" v="2452" actId="478"/>
          <ac:picMkLst>
            <pc:docMk/>
            <pc:sldMk cId="63814829" sldId="733"/>
            <ac:picMk id="9" creationId="{E98A211B-D4A7-4497-ABDF-B2C9F2B6A3E3}"/>
          </ac:picMkLst>
        </pc:picChg>
        <pc:picChg chg="add mod">
          <ac:chgData name="Irene Frascari" userId="9df41ea1-3aaa-49b2-84ac-c384abcf4f78" providerId="ADAL" clId="{B9D6541A-6608-45E8-A144-E3F09987E053}" dt="2023-03-24T14:57:14.450" v="2739" actId="12789"/>
          <ac:picMkLst>
            <pc:docMk/>
            <pc:sldMk cId="63814829" sldId="733"/>
            <ac:picMk id="12" creationId="{F00B16DA-CA92-4251-A05A-764C1BF5A6B9}"/>
          </ac:picMkLst>
        </pc:picChg>
        <pc:picChg chg="add del mod">
          <ac:chgData name="Irene Frascari" userId="9df41ea1-3aaa-49b2-84ac-c384abcf4f78" providerId="ADAL" clId="{B9D6541A-6608-45E8-A144-E3F09987E053}" dt="2023-03-24T14:56:51.723" v="2732" actId="478"/>
          <ac:picMkLst>
            <pc:docMk/>
            <pc:sldMk cId="63814829" sldId="733"/>
            <ac:picMk id="15" creationId="{720F3639-68CE-4111-8CB1-0C731E736019}"/>
          </ac:picMkLst>
        </pc:picChg>
      </pc:sldChg>
      <pc:sldChg chg="addSp delSp modSp">
        <pc:chgData name="Irene Frascari" userId="9df41ea1-3aaa-49b2-84ac-c384abcf4f78" providerId="ADAL" clId="{B9D6541A-6608-45E8-A144-E3F09987E053}" dt="2023-04-03T14:37:24.612" v="10406" actId="20577"/>
        <pc:sldMkLst>
          <pc:docMk/>
          <pc:sldMk cId="1186013144" sldId="1002"/>
        </pc:sldMkLst>
        <pc:spChg chg="add del mod">
          <ac:chgData name="Irene Frascari" userId="9df41ea1-3aaa-49b2-84ac-c384abcf4f78" providerId="ADAL" clId="{B9D6541A-6608-45E8-A144-E3F09987E053}" dt="2023-03-22T14:08:57.901" v="143" actId="478"/>
          <ac:spMkLst>
            <pc:docMk/>
            <pc:sldMk cId="1186013144" sldId="1002"/>
            <ac:spMk id="2" creationId="{8875EC12-5C4D-482A-B49F-1E3178C3DF19}"/>
          </ac:spMkLst>
        </pc:spChg>
        <pc:spChg chg="mod">
          <ac:chgData name="Irene Frascari" userId="9df41ea1-3aaa-49b2-84ac-c384abcf4f78" providerId="ADAL" clId="{B9D6541A-6608-45E8-A144-E3F09987E053}" dt="2023-04-03T14:37:24.612" v="10406" actId="20577"/>
          <ac:spMkLst>
            <pc:docMk/>
            <pc:sldMk cId="1186013144" sldId="1002"/>
            <ac:spMk id="4" creationId="{9EE3C6B5-5557-4D8D-B24C-B94CC88471A1}"/>
          </ac:spMkLst>
        </pc:spChg>
        <pc:spChg chg="mod">
          <ac:chgData name="Irene Frascari" userId="9df41ea1-3aaa-49b2-84ac-c384abcf4f78" providerId="ADAL" clId="{B9D6541A-6608-45E8-A144-E3F09987E053}" dt="2023-03-22T13:57:25.053" v="14" actId="20577"/>
          <ac:spMkLst>
            <pc:docMk/>
            <pc:sldMk cId="1186013144" sldId="1002"/>
            <ac:spMk id="11" creationId="{2020C704-441D-4F9C-94DF-8B47D4AE682B}"/>
          </ac:spMkLst>
        </pc:spChg>
        <pc:spChg chg="mod">
          <ac:chgData name="Irene Frascari" userId="9df41ea1-3aaa-49b2-84ac-c384abcf4f78" providerId="ADAL" clId="{B9D6541A-6608-45E8-A144-E3F09987E053}" dt="2023-03-24T13:43:11.149" v="1978" actId="403"/>
          <ac:spMkLst>
            <pc:docMk/>
            <pc:sldMk cId="1186013144" sldId="1002"/>
            <ac:spMk id="12" creationId="{4CD0D1B5-9F95-4453-B62A-0F561F33F982}"/>
          </ac:spMkLst>
        </pc:spChg>
        <pc:grpChg chg="add del mod">
          <ac:chgData name="Irene Frascari" userId="9df41ea1-3aaa-49b2-84ac-c384abcf4f78" providerId="ADAL" clId="{B9D6541A-6608-45E8-A144-E3F09987E053}" dt="2023-04-03T12:20:09.738" v="10201"/>
          <ac:grpSpMkLst>
            <pc:docMk/>
            <pc:sldMk cId="1186013144" sldId="1002"/>
            <ac:grpSpMk id="5" creationId="{009C8F6E-C8BA-4D84-AD95-47F19EAAD6E9}"/>
          </ac:grpSpMkLst>
        </pc:grpChg>
      </pc:sldChg>
      <pc:sldChg chg="addSp delSp modSp ord">
        <pc:chgData name="Irene Frascari" userId="9df41ea1-3aaa-49b2-84ac-c384abcf4f78" providerId="ADAL" clId="{B9D6541A-6608-45E8-A144-E3F09987E053}" dt="2023-04-03T12:40:05.470" v="10396" actId="164"/>
        <pc:sldMkLst>
          <pc:docMk/>
          <pc:sldMk cId="2726235172" sldId="1007"/>
        </pc:sldMkLst>
        <pc:spChg chg="add mod topLvl">
          <ac:chgData name="Irene Frascari" userId="9df41ea1-3aaa-49b2-84ac-c384abcf4f78" providerId="ADAL" clId="{B9D6541A-6608-45E8-A144-E3F09987E053}" dt="2023-04-03T12:40:05.470" v="10396" actId="164"/>
          <ac:spMkLst>
            <pc:docMk/>
            <pc:sldMk cId="2726235172" sldId="1007"/>
            <ac:spMk id="2" creationId="{0CD0F65E-BA19-4853-8354-F3580BF6BD5D}"/>
          </ac:spMkLst>
        </pc:spChg>
        <pc:spChg chg="mod">
          <ac:chgData name="Irene Frascari" userId="9df41ea1-3aaa-49b2-84ac-c384abcf4f78" providerId="ADAL" clId="{B9D6541A-6608-45E8-A144-E3F09987E053}" dt="2023-03-22T14:11:11.835" v="160" actId="20577"/>
          <ac:spMkLst>
            <pc:docMk/>
            <pc:sldMk cId="2726235172" sldId="1007"/>
            <ac:spMk id="4" creationId="{00000000-0000-0000-0000-000000000000}"/>
          </ac:spMkLst>
        </pc:spChg>
        <pc:spChg chg="del topLvl">
          <ac:chgData name="Irene Frascari" userId="9df41ea1-3aaa-49b2-84ac-c384abcf4f78" providerId="ADAL" clId="{B9D6541A-6608-45E8-A144-E3F09987E053}" dt="2023-04-03T12:20:21.766" v="10204" actId="478"/>
          <ac:spMkLst>
            <pc:docMk/>
            <pc:sldMk cId="2726235172" sldId="1007"/>
            <ac:spMk id="5" creationId="{3DD4AB29-C06B-4E46-8C79-BC11C701BD6F}"/>
          </ac:spMkLst>
        </pc:spChg>
        <pc:grpChg chg="add del mod">
          <ac:chgData name="Irene Frascari" userId="9df41ea1-3aaa-49b2-84ac-c384abcf4f78" providerId="ADAL" clId="{B9D6541A-6608-45E8-A144-E3F09987E053}" dt="2023-04-03T12:20:21.766" v="10204" actId="478"/>
          <ac:grpSpMkLst>
            <pc:docMk/>
            <pc:sldMk cId="2726235172" sldId="1007"/>
            <ac:grpSpMk id="3" creationId="{3622F134-A3EF-41C7-89FE-79E43A019C6B}"/>
          </ac:grpSpMkLst>
        </pc:grpChg>
        <pc:grpChg chg="add del mod">
          <ac:chgData name="Irene Frascari" userId="9df41ea1-3aaa-49b2-84ac-c384abcf4f78" providerId="ADAL" clId="{B9D6541A-6608-45E8-A144-E3F09987E053}" dt="2023-04-03T12:37:37.637" v="10337" actId="165"/>
          <ac:grpSpMkLst>
            <pc:docMk/>
            <pc:sldMk cId="2726235172" sldId="1007"/>
            <ac:grpSpMk id="8" creationId="{C177F5D2-9B9B-42A9-A7E2-55DAA30AA1B5}"/>
          </ac:grpSpMkLst>
        </pc:grpChg>
        <pc:grpChg chg="add mod">
          <ac:chgData name="Irene Frascari" userId="9df41ea1-3aaa-49b2-84ac-c384abcf4f78" providerId="ADAL" clId="{B9D6541A-6608-45E8-A144-E3F09987E053}" dt="2023-04-03T12:40:05.470" v="10396" actId="164"/>
          <ac:grpSpMkLst>
            <pc:docMk/>
            <pc:sldMk cId="2726235172" sldId="1007"/>
            <ac:grpSpMk id="9" creationId="{DC1198E1-C187-47CD-ACB5-B47D89C371B2}"/>
          </ac:grpSpMkLst>
        </pc:grpChg>
        <pc:picChg chg="del mod topLvl">
          <ac:chgData name="Irene Frascari" userId="9df41ea1-3aaa-49b2-84ac-c384abcf4f78" providerId="ADAL" clId="{B9D6541A-6608-45E8-A144-E3F09987E053}" dt="2023-04-03T12:34:12.326" v="10219"/>
          <ac:picMkLst>
            <pc:docMk/>
            <pc:sldMk cId="2726235172" sldId="1007"/>
            <ac:picMk id="6" creationId="{95B9D339-09FE-4898-9A81-CB50829AD546}"/>
          </ac:picMkLst>
        </pc:picChg>
        <pc:picChg chg="add mod topLvl">
          <ac:chgData name="Irene Frascari" userId="9df41ea1-3aaa-49b2-84ac-c384abcf4f78" providerId="ADAL" clId="{B9D6541A-6608-45E8-A144-E3F09987E053}" dt="2023-04-03T12:40:05.470" v="10396" actId="164"/>
          <ac:picMkLst>
            <pc:docMk/>
            <pc:sldMk cId="2726235172" sldId="1007"/>
            <ac:picMk id="7" creationId="{DF85BB72-2BB6-4FEE-8BFE-BC2E60D8C428}"/>
          </ac:picMkLst>
        </pc:picChg>
      </pc:sldChg>
      <pc:sldChg chg="addSp delSp modSp ord">
        <pc:chgData name="Irene Frascari" userId="9df41ea1-3aaa-49b2-84ac-c384abcf4f78" providerId="ADAL" clId="{B9D6541A-6608-45E8-A144-E3F09987E053}" dt="2023-04-02T13:51:04.657" v="10041" actId="6549"/>
        <pc:sldMkLst>
          <pc:docMk/>
          <pc:sldMk cId="3963251163" sldId="1017"/>
        </pc:sldMkLst>
        <pc:spChg chg="mod">
          <ac:chgData name="Irene Frascari" userId="9df41ea1-3aaa-49b2-84ac-c384abcf4f78" providerId="ADAL" clId="{B9D6541A-6608-45E8-A144-E3F09987E053}" dt="2023-03-27T11:47:06.854" v="4321" actId="20577"/>
          <ac:spMkLst>
            <pc:docMk/>
            <pc:sldMk cId="3963251163" sldId="1017"/>
            <ac:spMk id="2" creationId="{13505205-7BC8-2CF6-907C-59244C5A975D}"/>
          </ac:spMkLst>
        </pc:spChg>
        <pc:spChg chg="add del mod">
          <ac:chgData name="Irene Frascari" userId="9df41ea1-3aaa-49b2-84ac-c384abcf4f78" providerId="ADAL" clId="{B9D6541A-6608-45E8-A144-E3F09987E053}" dt="2023-03-24T12:00:10.061" v="1759" actId="1032"/>
          <ac:spMkLst>
            <pc:docMk/>
            <pc:sldMk cId="3963251163" sldId="1017"/>
            <ac:spMk id="3" creationId="{6B3DEB41-8918-9C0F-BF45-B66C86D82126}"/>
          </ac:spMkLst>
        </pc:spChg>
        <pc:spChg chg="del">
          <ac:chgData name="Irene Frascari" userId="9df41ea1-3aaa-49b2-84ac-c384abcf4f78" providerId="ADAL" clId="{B9D6541A-6608-45E8-A144-E3F09987E053}" dt="2023-03-24T13:18:51.714" v="1772"/>
          <ac:spMkLst>
            <pc:docMk/>
            <pc:sldMk cId="3963251163" sldId="1017"/>
            <ac:spMk id="4" creationId="{7D0ED5E9-E86A-ACB7-18F2-FF4AD9660586}"/>
          </ac:spMkLst>
        </pc:spChg>
        <pc:spChg chg="del">
          <ac:chgData name="Irene Frascari" userId="9df41ea1-3aaa-49b2-84ac-c384abcf4f78" providerId="ADAL" clId="{B9D6541A-6608-45E8-A144-E3F09987E053}" dt="2023-03-24T13:18:54.915" v="1773"/>
          <ac:spMkLst>
            <pc:docMk/>
            <pc:sldMk cId="3963251163" sldId="1017"/>
            <ac:spMk id="5" creationId="{189143D6-01BC-D656-C88D-0C1953AAC3EC}"/>
          </ac:spMkLst>
        </pc:spChg>
        <pc:spChg chg="del">
          <ac:chgData name="Irene Frascari" userId="9df41ea1-3aaa-49b2-84ac-c384abcf4f78" providerId="ADAL" clId="{B9D6541A-6608-45E8-A144-E3F09987E053}" dt="2023-03-24T13:18:42.894" v="1771"/>
          <ac:spMkLst>
            <pc:docMk/>
            <pc:sldMk cId="3963251163" sldId="1017"/>
            <ac:spMk id="6" creationId="{E9F640C8-22F2-B942-F007-EB1C7A030430}"/>
          </ac:spMkLst>
        </pc:spChg>
        <pc:spChg chg="add del mod">
          <ac:chgData name="Irene Frascari" userId="9df41ea1-3aaa-49b2-84ac-c384abcf4f78" providerId="ADAL" clId="{B9D6541A-6608-45E8-A144-E3F09987E053}" dt="2023-03-24T13:19:10.865" v="1777" actId="478"/>
          <ac:spMkLst>
            <pc:docMk/>
            <pc:sldMk cId="3963251163" sldId="1017"/>
            <ac:spMk id="12" creationId="{C8E00822-4166-4E18-99FB-F83D778105DC}"/>
          </ac:spMkLst>
        </pc:spChg>
        <pc:spChg chg="add mod">
          <ac:chgData name="Irene Frascari" userId="9df41ea1-3aaa-49b2-84ac-c384abcf4f78" providerId="ADAL" clId="{B9D6541A-6608-45E8-A144-E3F09987E053}" dt="2023-04-02T13:51:04.657" v="10041" actId="6549"/>
          <ac:spMkLst>
            <pc:docMk/>
            <pc:sldMk cId="3963251163" sldId="1017"/>
            <ac:spMk id="13" creationId="{FD759334-1942-4E82-8758-C6B2AD170CDF}"/>
          </ac:spMkLst>
        </pc:spChg>
        <pc:spChg chg="add mod">
          <ac:chgData name="Irene Frascari" userId="9df41ea1-3aaa-49b2-84ac-c384abcf4f78" providerId="ADAL" clId="{B9D6541A-6608-45E8-A144-E3F09987E053}" dt="2023-03-24T14:08:30.668" v="2420" actId="1038"/>
          <ac:spMkLst>
            <pc:docMk/>
            <pc:sldMk cId="3963251163" sldId="1017"/>
            <ac:spMk id="14" creationId="{D42DC738-006D-47A2-AD38-151B3E35FE64}"/>
          </ac:spMkLst>
        </pc:spChg>
        <pc:graphicFrameChg chg="add mod">
          <ac:chgData name="Irene Frascari" userId="9df41ea1-3aaa-49b2-84ac-c384abcf4f78" providerId="ADAL" clId="{B9D6541A-6608-45E8-A144-E3F09987E053}" dt="2023-04-02T13:49:59.348" v="9973" actId="20577"/>
          <ac:graphicFrameMkLst>
            <pc:docMk/>
            <pc:sldMk cId="3963251163" sldId="1017"/>
            <ac:graphicFrameMk id="8" creationId="{F00CB391-213D-4B00-921E-82372652E8CE}"/>
          </ac:graphicFrameMkLst>
        </pc:graphicFrameChg>
        <pc:graphicFrameChg chg="add del mod">
          <ac:chgData name="Irene Frascari" userId="9df41ea1-3aaa-49b2-84ac-c384abcf4f78" providerId="ADAL" clId="{B9D6541A-6608-45E8-A144-E3F09987E053}" dt="2023-04-02T13:50:04.607" v="9977" actId="20577"/>
          <ac:graphicFrameMkLst>
            <pc:docMk/>
            <pc:sldMk cId="3963251163" sldId="1017"/>
            <ac:graphicFrameMk id="9" creationId="{7A2BAC21-09B0-4231-9A4A-EEF10B360AEA}"/>
          </ac:graphicFrameMkLst>
        </pc:graphicFrameChg>
        <pc:graphicFrameChg chg="add mod">
          <ac:chgData name="Irene Frascari" userId="9df41ea1-3aaa-49b2-84ac-c384abcf4f78" providerId="ADAL" clId="{B9D6541A-6608-45E8-A144-E3F09987E053}" dt="2023-03-24T13:28:03.226" v="1841" actId="1036"/>
          <ac:graphicFrameMkLst>
            <pc:docMk/>
            <pc:sldMk cId="3963251163" sldId="1017"/>
            <ac:graphicFrameMk id="10" creationId="{74018FF9-516C-410A-B4B7-AEF8F1FB2C67}"/>
          </ac:graphicFrameMkLst>
        </pc:graphicFrameChg>
        <pc:graphicFrameChg chg="add mod">
          <ac:chgData name="Irene Frascari" userId="9df41ea1-3aaa-49b2-84ac-c384abcf4f78" providerId="ADAL" clId="{B9D6541A-6608-45E8-A144-E3F09987E053}" dt="2023-03-24T13:28:03.226" v="1841" actId="1036"/>
          <ac:graphicFrameMkLst>
            <pc:docMk/>
            <pc:sldMk cId="3963251163" sldId="1017"/>
            <ac:graphicFrameMk id="11" creationId="{B0015BA0-C73C-4B4D-8847-6CF8E0CD4D76}"/>
          </ac:graphicFrameMkLst>
        </pc:graphicFrameChg>
        <pc:picChg chg="add del mod">
          <ac:chgData name="Irene Frascari" userId="9df41ea1-3aaa-49b2-84ac-c384abcf4f78" providerId="ADAL" clId="{B9D6541A-6608-45E8-A144-E3F09987E053}" dt="2023-03-24T11:59:59.761" v="1758"/>
          <ac:picMkLst>
            <pc:docMk/>
            <pc:sldMk cId="3963251163" sldId="1017"/>
            <ac:picMk id="7" creationId="{3DED26B8-CAA4-472A-8A43-C194E6E50FB7}"/>
          </ac:picMkLst>
        </pc:picChg>
      </pc:sldChg>
      <pc:sldChg chg="addSp delSp modSp add modNotesTx">
        <pc:chgData name="Irene Frascari" userId="9df41ea1-3aaa-49b2-84ac-c384abcf4f78" providerId="ADAL" clId="{B9D6541A-6608-45E8-A144-E3F09987E053}" dt="2023-04-03T14:37:44.238" v="10407" actId="20577"/>
        <pc:sldMkLst>
          <pc:docMk/>
          <pc:sldMk cId="2147138452" sldId="1019"/>
        </pc:sldMkLst>
        <pc:spChg chg="mod">
          <ac:chgData name="Irene Frascari" userId="9df41ea1-3aaa-49b2-84ac-c384abcf4f78" providerId="ADAL" clId="{B9D6541A-6608-45E8-A144-E3F09987E053}" dt="2023-03-23T12:47:10.554" v="241" actId="14100"/>
          <ac:spMkLst>
            <pc:docMk/>
            <pc:sldMk cId="2147138452" sldId="1019"/>
            <ac:spMk id="2" creationId="{F58D4E81-876C-4060-BFD7-BC3D4EE98FAF}"/>
          </ac:spMkLst>
        </pc:spChg>
        <pc:spChg chg="add del">
          <ac:chgData name="Irene Frascari" userId="9df41ea1-3aaa-49b2-84ac-c384abcf4f78" providerId="ADAL" clId="{B9D6541A-6608-45E8-A144-E3F09987E053}" dt="2023-03-23T12:45:08.646" v="201" actId="478"/>
          <ac:spMkLst>
            <pc:docMk/>
            <pc:sldMk cId="2147138452" sldId="1019"/>
            <ac:spMk id="3" creationId="{E43F2C69-691C-43AA-8E0B-19C18A78A119}"/>
          </ac:spMkLst>
        </pc:spChg>
        <pc:spChg chg="add mod">
          <ac:chgData name="Irene Frascari" userId="9df41ea1-3aaa-49b2-84ac-c384abcf4f78" providerId="ADAL" clId="{B9D6541A-6608-45E8-A144-E3F09987E053}" dt="2023-03-23T12:50:20.794" v="268" actId="114"/>
          <ac:spMkLst>
            <pc:docMk/>
            <pc:sldMk cId="2147138452" sldId="1019"/>
            <ac:spMk id="4" creationId="{4BDBAD25-1763-4427-A73D-F34C336446ED}"/>
          </ac:spMkLst>
        </pc:spChg>
        <pc:spChg chg="add del mod">
          <ac:chgData name="Irene Frascari" userId="9df41ea1-3aaa-49b2-84ac-c384abcf4f78" providerId="ADAL" clId="{B9D6541A-6608-45E8-A144-E3F09987E053}" dt="2023-03-23T12:48:36.868" v="252" actId="478"/>
          <ac:spMkLst>
            <pc:docMk/>
            <pc:sldMk cId="2147138452" sldId="1019"/>
            <ac:spMk id="6" creationId="{FF05B69A-B952-4D9E-9E66-8C439BF7D809}"/>
          </ac:spMkLst>
        </pc:spChg>
        <pc:spChg chg="mod">
          <ac:chgData name="Irene Frascari" userId="9df41ea1-3aaa-49b2-84ac-c384abcf4f78" providerId="ADAL" clId="{B9D6541A-6608-45E8-A144-E3F09987E053}" dt="2023-03-23T12:47:15.359" v="242" actId="14100"/>
          <ac:spMkLst>
            <pc:docMk/>
            <pc:sldMk cId="2147138452" sldId="1019"/>
            <ac:spMk id="7" creationId="{57CD72B5-F0C0-45C6-873E-D7161CDF1CCD}"/>
          </ac:spMkLst>
        </pc:spChg>
        <pc:spChg chg="mod">
          <ac:chgData name="Irene Frascari" userId="9df41ea1-3aaa-49b2-84ac-c384abcf4f78" providerId="ADAL" clId="{B9D6541A-6608-45E8-A144-E3F09987E053}" dt="2023-03-23T12:47:19.474" v="243" actId="14100"/>
          <ac:spMkLst>
            <pc:docMk/>
            <pc:sldMk cId="2147138452" sldId="1019"/>
            <ac:spMk id="8" creationId="{8E9AB5FE-68FC-41D3-916C-6E4755AABEFD}"/>
          </ac:spMkLst>
        </pc:spChg>
        <pc:spChg chg="del">
          <ac:chgData name="Irene Frascari" userId="9df41ea1-3aaa-49b2-84ac-c384abcf4f78" providerId="ADAL" clId="{B9D6541A-6608-45E8-A144-E3F09987E053}" dt="2023-03-24T08:12:06.706" v="862" actId="478"/>
          <ac:spMkLst>
            <pc:docMk/>
            <pc:sldMk cId="2147138452" sldId="1019"/>
            <ac:spMk id="12" creationId="{C974DDEF-F5BD-4B0C-A382-22B26770D0C6}"/>
          </ac:spMkLst>
        </pc:spChg>
        <pc:spChg chg="del mod">
          <ac:chgData name="Irene Frascari" userId="9df41ea1-3aaa-49b2-84ac-c384abcf4f78" providerId="ADAL" clId="{B9D6541A-6608-45E8-A144-E3F09987E053}" dt="2023-03-23T12:48:52.949" v="255" actId="478"/>
          <ac:spMkLst>
            <pc:docMk/>
            <pc:sldMk cId="2147138452" sldId="1019"/>
            <ac:spMk id="13" creationId="{28ABF7E4-5866-4DDE-9115-B13BF2D0F5A4}"/>
          </ac:spMkLst>
        </pc:spChg>
        <pc:spChg chg="add mod">
          <ac:chgData name="Irene Frascari" userId="9df41ea1-3aaa-49b2-84ac-c384abcf4f78" providerId="ADAL" clId="{B9D6541A-6608-45E8-A144-E3F09987E053}" dt="2023-03-23T12:48:01.970" v="249" actId="14100"/>
          <ac:spMkLst>
            <pc:docMk/>
            <pc:sldMk cId="2147138452" sldId="1019"/>
            <ac:spMk id="14" creationId="{D524F179-0BF8-44B5-8623-D8CA8F693194}"/>
          </ac:spMkLst>
        </pc:spChg>
        <pc:spChg chg="add del mod">
          <ac:chgData name="Irene Frascari" userId="9df41ea1-3aaa-49b2-84ac-c384abcf4f78" providerId="ADAL" clId="{B9D6541A-6608-45E8-A144-E3F09987E053}" dt="2023-03-27T12:32:44.886" v="4680" actId="478"/>
          <ac:spMkLst>
            <pc:docMk/>
            <pc:sldMk cId="2147138452" sldId="1019"/>
            <ac:spMk id="15" creationId="{00977D1D-C4EC-4D6A-8D63-7328AFC15BC1}"/>
          </ac:spMkLst>
        </pc:spChg>
        <pc:spChg chg="mod">
          <ac:chgData name="Irene Frascari" userId="9df41ea1-3aaa-49b2-84ac-c384abcf4f78" providerId="ADAL" clId="{B9D6541A-6608-45E8-A144-E3F09987E053}" dt="2023-03-27T12:32:52.021" v="4691" actId="1036"/>
          <ac:spMkLst>
            <pc:docMk/>
            <pc:sldMk cId="2147138452" sldId="1019"/>
            <ac:spMk id="16" creationId="{528F8BA7-76C5-4562-81ED-464C7C1F0190}"/>
          </ac:spMkLst>
        </pc:spChg>
        <pc:grpChg chg="del">
          <ac:chgData name="Irene Frascari" userId="9df41ea1-3aaa-49b2-84ac-c384abcf4f78" providerId="ADAL" clId="{B9D6541A-6608-45E8-A144-E3F09987E053}" dt="2023-03-24T08:12:02.504" v="861" actId="478"/>
          <ac:grpSpMkLst>
            <pc:docMk/>
            <pc:sldMk cId="2147138452" sldId="1019"/>
            <ac:grpSpMk id="9" creationId="{CBDC4F39-3AD3-4427-BE76-BE9CB9A64387}"/>
          </ac:grpSpMkLst>
        </pc:grpChg>
        <pc:graphicFrameChg chg="mod">
          <ac:chgData name="Irene Frascari" userId="9df41ea1-3aaa-49b2-84ac-c384abcf4f78" providerId="ADAL" clId="{B9D6541A-6608-45E8-A144-E3F09987E053}" dt="2023-03-23T12:46:57.864" v="240" actId="404"/>
          <ac:graphicFrameMkLst>
            <pc:docMk/>
            <pc:sldMk cId="2147138452" sldId="1019"/>
            <ac:graphicFrameMk id="5" creationId="{B7E1C456-4AC2-4E86-AECE-ED280BCDABD4}"/>
          </ac:graphicFrameMkLst>
        </pc:graphicFrameChg>
        <pc:picChg chg="mod">
          <ac:chgData name="Irene Frascari" userId="9df41ea1-3aaa-49b2-84ac-c384abcf4f78" providerId="ADAL" clId="{B9D6541A-6608-45E8-A144-E3F09987E053}" dt="2023-03-27T12:32:52.021" v="4691" actId="1036"/>
          <ac:picMkLst>
            <pc:docMk/>
            <pc:sldMk cId="2147138452" sldId="1019"/>
            <ac:picMk id="17" creationId="{6345BE46-582A-4213-A317-290D4C2F8569}"/>
          </ac:picMkLst>
        </pc:picChg>
      </pc:sldChg>
      <pc:sldChg chg="addSp delSp modSp add">
        <pc:chgData name="Irene Frascari" userId="9df41ea1-3aaa-49b2-84ac-c384abcf4f78" providerId="ADAL" clId="{B9D6541A-6608-45E8-A144-E3F09987E053}" dt="2023-03-27T09:50:42.412" v="3261" actId="403"/>
        <pc:sldMkLst>
          <pc:docMk/>
          <pc:sldMk cId="1803437482" sldId="1020"/>
        </pc:sldMkLst>
        <pc:spChg chg="mod">
          <ac:chgData name="Irene Frascari" userId="9df41ea1-3aaa-49b2-84ac-c384abcf4f78" providerId="ADAL" clId="{B9D6541A-6608-45E8-A144-E3F09987E053}" dt="2023-03-24T09:27:47.307" v="1562" actId="1036"/>
          <ac:spMkLst>
            <pc:docMk/>
            <pc:sldMk cId="1803437482" sldId="1020"/>
            <ac:spMk id="2" creationId="{39B1FD18-4056-478F-A25F-3131E8C3D945}"/>
          </ac:spMkLst>
        </pc:spChg>
        <pc:spChg chg="mod">
          <ac:chgData name="Irene Frascari" userId="9df41ea1-3aaa-49b2-84ac-c384abcf4f78" providerId="ADAL" clId="{B9D6541A-6608-45E8-A144-E3F09987E053}" dt="2023-03-24T11:57:33.826" v="1731" actId="14100"/>
          <ac:spMkLst>
            <pc:docMk/>
            <pc:sldMk cId="1803437482" sldId="1020"/>
            <ac:spMk id="3" creationId="{9AC28E89-1187-41AB-B8B9-A1271AE74052}"/>
          </ac:spMkLst>
        </pc:spChg>
        <pc:spChg chg="mod">
          <ac:chgData name="Irene Frascari" userId="9df41ea1-3aaa-49b2-84ac-c384abcf4f78" providerId="ADAL" clId="{B9D6541A-6608-45E8-A144-E3F09987E053}" dt="2023-03-27T09:50:42.412" v="3261" actId="403"/>
          <ac:spMkLst>
            <pc:docMk/>
            <pc:sldMk cId="1803437482" sldId="1020"/>
            <ac:spMk id="4" creationId="{8D012B5B-9261-4334-8AC2-D606D5A03187}"/>
          </ac:spMkLst>
        </pc:spChg>
        <pc:spChg chg="del">
          <ac:chgData name="Irene Frascari" userId="9df41ea1-3aaa-49b2-84ac-c384abcf4f78" providerId="ADAL" clId="{B9D6541A-6608-45E8-A144-E3F09987E053}" dt="2023-03-24T09:27:05.663" v="1542" actId="478"/>
          <ac:spMkLst>
            <pc:docMk/>
            <pc:sldMk cId="1803437482" sldId="1020"/>
            <ac:spMk id="7" creationId="{073F25F4-3403-4A7F-9049-22BBE7399477}"/>
          </ac:spMkLst>
        </pc:spChg>
        <pc:spChg chg="add del mod">
          <ac:chgData name="Irene Frascari" userId="9df41ea1-3aaa-49b2-84ac-c384abcf4f78" providerId="ADAL" clId="{B9D6541A-6608-45E8-A144-E3F09987E053}" dt="2023-03-24T09:27:17.949" v="1544" actId="478"/>
          <ac:spMkLst>
            <pc:docMk/>
            <pc:sldMk cId="1803437482" sldId="1020"/>
            <ac:spMk id="8" creationId="{DF8F91C0-D114-408C-AC01-A3A9B4F974E7}"/>
          </ac:spMkLst>
        </pc:spChg>
        <pc:spChg chg="add mod ord">
          <ac:chgData name="Irene Frascari" userId="9df41ea1-3aaa-49b2-84ac-c384abcf4f78" providerId="ADAL" clId="{B9D6541A-6608-45E8-A144-E3F09987E053}" dt="2023-03-24T09:27:33.822" v="1549" actId="255"/>
          <ac:spMkLst>
            <pc:docMk/>
            <pc:sldMk cId="1803437482" sldId="1020"/>
            <ac:spMk id="9" creationId="{3CA2A4A8-EFC6-4FA8-9D0C-E67EFF6430CC}"/>
          </ac:spMkLst>
        </pc:spChg>
        <pc:picChg chg="add del mod">
          <ac:chgData name="Irene Frascari" userId="9df41ea1-3aaa-49b2-84ac-c384abcf4f78" providerId="ADAL" clId="{B9D6541A-6608-45E8-A144-E3F09987E053}" dt="2023-03-24T09:27:47.307" v="1562" actId="1036"/>
          <ac:picMkLst>
            <pc:docMk/>
            <pc:sldMk cId="1803437482" sldId="1020"/>
            <ac:picMk id="5" creationId="{DE8C4684-A2F1-4799-8986-BFF8E33DF2BA}"/>
          </ac:picMkLst>
        </pc:picChg>
      </pc:sldChg>
      <pc:sldChg chg="addSp delSp modSp add">
        <pc:chgData name="Irene Frascari" userId="9df41ea1-3aaa-49b2-84ac-c384abcf4f78" providerId="ADAL" clId="{B9D6541A-6608-45E8-A144-E3F09987E053}" dt="2023-03-27T10:27:17.739" v="3413"/>
        <pc:sldMkLst>
          <pc:docMk/>
          <pc:sldMk cId="2334083074" sldId="1021"/>
        </pc:sldMkLst>
        <pc:spChg chg="mod">
          <ac:chgData name="Irene Frascari" userId="9df41ea1-3aaa-49b2-84ac-c384abcf4f78" providerId="ADAL" clId="{B9D6541A-6608-45E8-A144-E3F09987E053}" dt="2023-03-27T09:58:12.904" v="3286" actId="14100"/>
          <ac:spMkLst>
            <pc:docMk/>
            <pc:sldMk cId="2334083074" sldId="1021"/>
            <ac:spMk id="3" creationId="{00000000-0000-0000-0000-000000000000}"/>
          </ac:spMkLst>
        </pc:spChg>
        <pc:spChg chg="del mod">
          <ac:chgData name="Irene Frascari" userId="9df41ea1-3aaa-49b2-84ac-c384abcf4f78" providerId="ADAL" clId="{B9D6541A-6608-45E8-A144-E3F09987E053}" dt="2023-03-27T10:27:16.242" v="3412" actId="478"/>
          <ac:spMkLst>
            <pc:docMk/>
            <pc:sldMk cId="2334083074" sldId="1021"/>
            <ac:spMk id="4" creationId="{BCBD399C-2D57-456A-ADD9-CFE9ACA152B9}"/>
          </ac:spMkLst>
        </pc:spChg>
        <pc:spChg chg="add del mod">
          <ac:chgData name="Irene Frascari" userId="9df41ea1-3aaa-49b2-84ac-c384abcf4f78" providerId="ADAL" clId="{B9D6541A-6608-45E8-A144-E3F09987E053}" dt="2023-03-27T09:51:54.622" v="3273" actId="478"/>
          <ac:spMkLst>
            <pc:docMk/>
            <pc:sldMk cId="2334083074" sldId="1021"/>
            <ac:spMk id="5" creationId="{5209C56A-1B53-4C70-9A00-D2D841AB6B06}"/>
          </ac:spMkLst>
        </pc:spChg>
        <pc:spChg chg="add">
          <ac:chgData name="Irene Frascari" userId="9df41ea1-3aaa-49b2-84ac-c384abcf4f78" providerId="ADAL" clId="{B9D6541A-6608-45E8-A144-E3F09987E053}" dt="2023-03-27T10:27:17.739" v="3413"/>
          <ac:spMkLst>
            <pc:docMk/>
            <pc:sldMk cId="2334083074" sldId="1021"/>
            <ac:spMk id="6" creationId="{53C3CE81-F5A7-4EDB-9C11-24A7135D3832}"/>
          </ac:spMkLst>
        </pc:spChg>
      </pc:sldChg>
      <pc:sldChg chg="modSp add">
        <pc:chgData name="Irene Frascari" userId="9df41ea1-3aaa-49b2-84ac-c384abcf4f78" providerId="ADAL" clId="{B9D6541A-6608-45E8-A144-E3F09987E053}" dt="2023-03-27T11:08:18.649" v="4319" actId="13822"/>
        <pc:sldMkLst>
          <pc:docMk/>
          <pc:sldMk cId="772230211" sldId="1024"/>
        </pc:sldMkLst>
        <pc:spChg chg="mod">
          <ac:chgData name="Irene Frascari" userId="9df41ea1-3aaa-49b2-84ac-c384abcf4f78" providerId="ADAL" clId="{B9D6541A-6608-45E8-A144-E3F09987E053}" dt="2023-03-27T11:08:00.080" v="4316" actId="13822"/>
          <ac:spMkLst>
            <pc:docMk/>
            <pc:sldMk cId="772230211" sldId="1024"/>
            <ac:spMk id="3" creationId="{00000000-0000-0000-0000-000000000000}"/>
          </ac:spMkLst>
        </pc:spChg>
        <pc:spChg chg="mod">
          <ac:chgData name="Irene Frascari" userId="9df41ea1-3aaa-49b2-84ac-c384abcf4f78" providerId="ADAL" clId="{B9D6541A-6608-45E8-A144-E3F09987E053}" dt="2023-03-27T11:04:25.255" v="4198" actId="207"/>
          <ac:spMkLst>
            <pc:docMk/>
            <pc:sldMk cId="772230211" sldId="1024"/>
            <ac:spMk id="5" creationId="{9704B462-C76C-4198-A68D-5446BCF583B7}"/>
          </ac:spMkLst>
        </pc:spChg>
        <pc:spChg chg="mod">
          <ac:chgData name="Irene Frascari" userId="9df41ea1-3aaa-49b2-84ac-c384abcf4f78" providerId="ADAL" clId="{B9D6541A-6608-45E8-A144-E3F09987E053}" dt="2023-03-27T11:07:12.452" v="4307" actId="1036"/>
          <ac:spMkLst>
            <pc:docMk/>
            <pc:sldMk cId="772230211" sldId="1024"/>
            <ac:spMk id="6" creationId="{3741A90A-8C9B-4F6C-AB71-773CD99FD7D9}"/>
          </ac:spMkLst>
        </pc:spChg>
        <pc:spChg chg="mod">
          <ac:chgData name="Irene Frascari" userId="9df41ea1-3aaa-49b2-84ac-c384abcf4f78" providerId="ADAL" clId="{B9D6541A-6608-45E8-A144-E3F09987E053}" dt="2023-03-27T11:08:18.649" v="4319" actId="13822"/>
          <ac:spMkLst>
            <pc:docMk/>
            <pc:sldMk cId="772230211" sldId="1024"/>
            <ac:spMk id="7" creationId="{446189B5-A126-446C-9D41-B20EEA5E6716}"/>
          </ac:spMkLst>
        </pc:spChg>
        <pc:spChg chg="mod">
          <ac:chgData name="Irene Frascari" userId="9df41ea1-3aaa-49b2-84ac-c384abcf4f78" providerId="ADAL" clId="{B9D6541A-6608-45E8-A144-E3F09987E053}" dt="2023-03-23T15:56:36.062" v="730" actId="13900"/>
          <ac:spMkLst>
            <pc:docMk/>
            <pc:sldMk cId="772230211" sldId="1024"/>
            <ac:spMk id="9" creationId="{416A1F81-E6F2-41CB-A57A-57C1FFF410F2}"/>
          </ac:spMkLst>
        </pc:spChg>
      </pc:sldChg>
      <pc:sldChg chg="addSp delSp modSp add modNotesTx">
        <pc:chgData name="Irene Frascari" userId="9df41ea1-3aaa-49b2-84ac-c384abcf4f78" providerId="ADAL" clId="{B9D6541A-6608-45E8-A144-E3F09987E053}" dt="2023-04-02T14:07:56.990" v="10195" actId="20577"/>
        <pc:sldMkLst>
          <pc:docMk/>
          <pc:sldMk cId="2627059543" sldId="1025"/>
        </pc:sldMkLst>
        <pc:spChg chg="mod ord">
          <ac:chgData name="Irene Frascari" userId="9df41ea1-3aaa-49b2-84ac-c384abcf4f78" providerId="ADAL" clId="{B9D6541A-6608-45E8-A144-E3F09987E053}" dt="2023-03-23T15:55:04.666" v="718" actId="13900"/>
          <ac:spMkLst>
            <pc:docMk/>
            <pc:sldMk cId="2627059543" sldId="1025"/>
            <ac:spMk id="3" creationId="{01132633-3D2A-422E-8D77-EB4471344466}"/>
          </ac:spMkLst>
        </pc:spChg>
        <pc:spChg chg="add mod">
          <ac:chgData name="Irene Frascari" userId="9df41ea1-3aaa-49b2-84ac-c384abcf4f78" providerId="ADAL" clId="{B9D6541A-6608-45E8-A144-E3F09987E053}" dt="2023-03-23T13:47:43.261" v="596" actId="404"/>
          <ac:spMkLst>
            <pc:docMk/>
            <pc:sldMk cId="2627059543" sldId="1025"/>
            <ac:spMk id="5" creationId="{4256B6D2-9CBB-4775-BF01-415DC5E3802D}"/>
          </ac:spMkLst>
        </pc:spChg>
        <pc:spChg chg="add del mod">
          <ac:chgData name="Irene Frascari" userId="9df41ea1-3aaa-49b2-84ac-c384abcf4f78" providerId="ADAL" clId="{B9D6541A-6608-45E8-A144-E3F09987E053}" dt="2023-03-23T12:59:21.654" v="415" actId="478"/>
          <ac:spMkLst>
            <pc:docMk/>
            <pc:sldMk cId="2627059543" sldId="1025"/>
            <ac:spMk id="6" creationId="{6FB2C1CD-6E8E-47EF-BC58-350D3C8F3F3B}"/>
          </ac:spMkLst>
        </pc:spChg>
        <pc:spChg chg="add del mod">
          <ac:chgData name="Irene Frascari" userId="9df41ea1-3aaa-49b2-84ac-c384abcf4f78" providerId="ADAL" clId="{B9D6541A-6608-45E8-A144-E3F09987E053}" dt="2023-03-23T12:59:26.556" v="417" actId="478"/>
          <ac:spMkLst>
            <pc:docMk/>
            <pc:sldMk cId="2627059543" sldId="1025"/>
            <ac:spMk id="8" creationId="{9C26D36C-B545-4773-A5DA-221A5D4224BB}"/>
          </ac:spMkLst>
        </pc:spChg>
        <pc:spChg chg="mod">
          <ac:chgData name="Irene Frascari" userId="9df41ea1-3aaa-49b2-84ac-c384abcf4f78" providerId="ADAL" clId="{B9D6541A-6608-45E8-A144-E3F09987E053}" dt="2023-04-02T14:07:56.990" v="10195" actId="20577"/>
          <ac:spMkLst>
            <pc:docMk/>
            <pc:sldMk cId="2627059543" sldId="1025"/>
            <ac:spMk id="9" creationId="{E8597F4B-7AFC-45D2-9EBC-3D32916325AA}"/>
          </ac:spMkLst>
        </pc:spChg>
        <pc:spChg chg="add mod">
          <ac:chgData name="Irene Frascari" userId="9df41ea1-3aaa-49b2-84ac-c384abcf4f78" providerId="ADAL" clId="{B9D6541A-6608-45E8-A144-E3F09987E053}" dt="2023-03-24T08:05:06.841" v="794" actId="1035"/>
          <ac:spMkLst>
            <pc:docMk/>
            <pc:sldMk cId="2627059543" sldId="1025"/>
            <ac:spMk id="10" creationId="{FBB904FB-BCA3-4D93-A2A3-202FE2298A1C}"/>
          </ac:spMkLst>
        </pc:spChg>
        <pc:spChg chg="add mod">
          <ac:chgData name="Irene Frascari" userId="9df41ea1-3aaa-49b2-84ac-c384abcf4f78" providerId="ADAL" clId="{B9D6541A-6608-45E8-A144-E3F09987E053}" dt="2023-03-23T12:54:36.075" v="343"/>
          <ac:spMkLst>
            <pc:docMk/>
            <pc:sldMk cId="2627059543" sldId="1025"/>
            <ac:spMk id="11" creationId="{9392636B-C7B9-4179-98A5-365D75AF7B7F}"/>
          </ac:spMkLst>
        </pc:spChg>
        <pc:spChg chg="add del">
          <ac:chgData name="Irene Frascari" userId="9df41ea1-3aaa-49b2-84ac-c384abcf4f78" providerId="ADAL" clId="{B9D6541A-6608-45E8-A144-E3F09987E053}" dt="2023-03-23T12:54:36.075" v="343"/>
          <ac:spMkLst>
            <pc:docMk/>
            <pc:sldMk cId="2627059543" sldId="1025"/>
            <ac:spMk id="12" creationId="{3BAD3BFA-C1E2-43CF-8B83-A5F3FC10A388}"/>
          </ac:spMkLst>
        </pc:spChg>
        <pc:spChg chg="add">
          <ac:chgData name="Irene Frascari" userId="9df41ea1-3aaa-49b2-84ac-c384abcf4f78" providerId="ADAL" clId="{B9D6541A-6608-45E8-A144-E3F09987E053}" dt="2023-03-23T12:52:17.810" v="279"/>
          <ac:spMkLst>
            <pc:docMk/>
            <pc:sldMk cId="2627059543" sldId="1025"/>
            <ac:spMk id="14" creationId="{415FCE60-1DD2-477C-9292-41D6C0EA2489}"/>
          </ac:spMkLst>
        </pc:spChg>
        <pc:spChg chg="add">
          <ac:chgData name="Irene Frascari" userId="9df41ea1-3aaa-49b2-84ac-c384abcf4f78" providerId="ADAL" clId="{B9D6541A-6608-45E8-A144-E3F09987E053}" dt="2023-03-23T12:52:17.810" v="279"/>
          <ac:spMkLst>
            <pc:docMk/>
            <pc:sldMk cId="2627059543" sldId="1025"/>
            <ac:spMk id="15" creationId="{3500E947-D3AD-46C4-8B9B-CD5C3A670EA2}"/>
          </ac:spMkLst>
        </pc:spChg>
        <pc:spChg chg="add del">
          <ac:chgData name="Irene Frascari" userId="9df41ea1-3aaa-49b2-84ac-c384abcf4f78" providerId="ADAL" clId="{B9D6541A-6608-45E8-A144-E3F09987E053}" dt="2023-03-23T12:55:00.341" v="348"/>
          <ac:spMkLst>
            <pc:docMk/>
            <pc:sldMk cId="2627059543" sldId="1025"/>
            <ac:spMk id="16" creationId="{EBDB1C65-F699-4804-B612-81B9BEB9FFA6}"/>
          </ac:spMkLst>
        </pc:spChg>
        <pc:spChg chg="add del mod">
          <ac:chgData name="Irene Frascari" userId="9df41ea1-3aaa-49b2-84ac-c384abcf4f78" providerId="ADAL" clId="{B9D6541A-6608-45E8-A144-E3F09987E053}" dt="2023-03-23T12:59:28.739" v="418" actId="478"/>
          <ac:spMkLst>
            <pc:docMk/>
            <pc:sldMk cId="2627059543" sldId="1025"/>
            <ac:spMk id="17" creationId="{E357488D-9A22-4C9C-8AC0-7B04161A3C90}"/>
          </ac:spMkLst>
        </pc:spChg>
        <pc:spChg chg="add mod">
          <ac:chgData name="Irene Frascari" userId="9df41ea1-3aaa-49b2-84ac-c384abcf4f78" providerId="ADAL" clId="{B9D6541A-6608-45E8-A144-E3F09987E053}" dt="2023-03-23T15:51:51.434" v="716" actId="14100"/>
          <ac:spMkLst>
            <pc:docMk/>
            <pc:sldMk cId="2627059543" sldId="1025"/>
            <ac:spMk id="18" creationId="{5D373EC6-0B20-48BB-90BF-243F06943897}"/>
          </ac:spMkLst>
        </pc:spChg>
        <pc:spChg chg="add mod">
          <ac:chgData name="Irene Frascari" userId="9df41ea1-3aaa-49b2-84ac-c384abcf4f78" providerId="ADAL" clId="{B9D6541A-6608-45E8-A144-E3F09987E053}" dt="2023-03-24T08:05:13.865" v="795" actId="1076"/>
          <ac:spMkLst>
            <pc:docMk/>
            <pc:sldMk cId="2627059543" sldId="1025"/>
            <ac:spMk id="20" creationId="{003FDCEC-AF93-4240-A8AF-8F4933CC9013}"/>
          </ac:spMkLst>
        </pc:spChg>
        <pc:spChg chg="add mod">
          <ac:chgData name="Irene Frascari" userId="9df41ea1-3aaa-49b2-84ac-c384abcf4f78" providerId="ADAL" clId="{B9D6541A-6608-45E8-A144-E3F09987E053}" dt="2023-03-23T13:47:51.628" v="597" actId="14100"/>
          <ac:spMkLst>
            <pc:docMk/>
            <pc:sldMk cId="2627059543" sldId="1025"/>
            <ac:spMk id="21" creationId="{BAECFB45-7D34-4E73-A545-188CCC97748E}"/>
          </ac:spMkLst>
        </pc:spChg>
        <pc:grpChg chg="add del mod">
          <ac:chgData name="Irene Frascari" userId="9df41ea1-3aaa-49b2-84ac-c384abcf4f78" providerId="ADAL" clId="{B9D6541A-6608-45E8-A144-E3F09987E053}" dt="2023-03-23T12:54:45.439" v="345" actId="478"/>
          <ac:grpSpMkLst>
            <pc:docMk/>
            <pc:sldMk cId="2627059543" sldId="1025"/>
            <ac:grpSpMk id="10" creationId="{587B91E9-E678-412D-9EBE-35CA74EB6690}"/>
          </ac:grpSpMkLst>
        </pc:grpChg>
        <pc:grpChg chg="add del mod">
          <ac:chgData name="Irene Frascari" userId="9df41ea1-3aaa-49b2-84ac-c384abcf4f78" providerId="ADAL" clId="{B9D6541A-6608-45E8-A144-E3F09987E053}" dt="2023-03-23T12:55:08.864" v="350" actId="478"/>
          <ac:grpSpMkLst>
            <pc:docMk/>
            <pc:sldMk cId="2627059543" sldId="1025"/>
            <ac:grpSpMk id="13" creationId="{32A14072-54BC-40C3-88CE-675856AD6257}"/>
          </ac:grpSpMkLst>
        </pc:grpChg>
        <pc:graphicFrameChg chg="del mod">
          <ac:chgData name="Irene Frascari" userId="9df41ea1-3aaa-49b2-84ac-c384abcf4f78" providerId="ADAL" clId="{B9D6541A-6608-45E8-A144-E3F09987E053}" dt="2023-03-23T12:57:05.984" v="364" actId="478"/>
          <ac:graphicFrameMkLst>
            <pc:docMk/>
            <pc:sldMk cId="2627059543" sldId="1025"/>
            <ac:graphicFrameMk id="2" creationId="{BBF52376-14F6-44B2-9E24-F5491FC53E25}"/>
          </ac:graphicFrameMkLst>
        </pc:graphicFrameChg>
        <pc:picChg chg="mod">
          <ac:chgData name="Irene Frascari" userId="9df41ea1-3aaa-49b2-84ac-c384abcf4f78" providerId="ADAL" clId="{B9D6541A-6608-45E8-A144-E3F09987E053}" dt="2023-03-23T13:37:52.573" v="564" actId="1036"/>
          <ac:picMkLst>
            <pc:docMk/>
            <pc:sldMk cId="2627059543" sldId="1025"/>
            <ac:picMk id="4" creationId="{EBFC5D4E-9C91-4B66-AB13-2F0CC0CA6012}"/>
          </ac:picMkLst>
        </pc:picChg>
        <pc:picChg chg="del mod">
          <ac:chgData name="Irene Frascari" userId="9df41ea1-3aaa-49b2-84ac-c384abcf4f78" providerId="ADAL" clId="{B9D6541A-6608-45E8-A144-E3F09987E053}" dt="2023-03-23T13:00:30.950" v="451" actId="478"/>
          <ac:picMkLst>
            <pc:docMk/>
            <pc:sldMk cId="2627059543" sldId="1025"/>
            <ac:picMk id="7" creationId="{64609670-19AB-4AD8-899A-219B56B8A41C}"/>
          </ac:picMkLst>
        </pc:picChg>
        <pc:picChg chg="add mod">
          <ac:chgData name="Irene Frascari" userId="9df41ea1-3aaa-49b2-84ac-c384abcf4f78" providerId="ADAL" clId="{B9D6541A-6608-45E8-A144-E3F09987E053}" dt="2023-03-23T13:46:12.219" v="570" actId="1076"/>
          <ac:picMkLst>
            <pc:docMk/>
            <pc:sldMk cId="2627059543" sldId="1025"/>
            <ac:picMk id="19" creationId="{6C939011-C298-41A8-A848-C2B28BCB6ACF}"/>
          </ac:picMkLst>
        </pc:picChg>
      </pc:sldChg>
      <pc:sldChg chg="addSp delSp modSp add ord">
        <pc:chgData name="Irene Frascari" userId="9df41ea1-3aaa-49b2-84ac-c384abcf4f78" providerId="ADAL" clId="{B9D6541A-6608-45E8-A144-E3F09987E053}" dt="2023-03-27T10:27:03.537" v="3411" actId="1035"/>
        <pc:sldMkLst>
          <pc:docMk/>
          <pc:sldMk cId="816365668" sldId="1026"/>
        </pc:sldMkLst>
        <pc:spChg chg="mod">
          <ac:chgData name="Irene Frascari" userId="9df41ea1-3aaa-49b2-84ac-c384abcf4f78" providerId="ADAL" clId="{B9D6541A-6608-45E8-A144-E3F09987E053}" dt="2023-03-27T10:11:01.148" v="3366" actId="14100"/>
          <ac:spMkLst>
            <pc:docMk/>
            <pc:sldMk cId="816365668" sldId="1026"/>
            <ac:spMk id="3" creationId="{4E6BB610-1DA1-4A68-A9E4-8B3AECCA400E}"/>
          </ac:spMkLst>
        </pc:spChg>
        <pc:spChg chg="add del mod">
          <ac:chgData name="Irene Frascari" userId="9df41ea1-3aaa-49b2-84ac-c384abcf4f78" providerId="ADAL" clId="{B9D6541A-6608-45E8-A144-E3F09987E053}" dt="2023-03-27T10:27:03.537" v="3411" actId="1035"/>
          <ac:spMkLst>
            <pc:docMk/>
            <pc:sldMk cId="816365668" sldId="1026"/>
            <ac:spMk id="5" creationId="{39BCF528-B781-409B-8960-BE0FDD56C667}"/>
          </ac:spMkLst>
        </pc:spChg>
        <pc:spChg chg="del">
          <ac:chgData name="Irene Frascari" userId="9df41ea1-3aaa-49b2-84ac-c384abcf4f78" providerId="ADAL" clId="{B9D6541A-6608-45E8-A144-E3F09987E053}" dt="2023-03-24T08:34:54.385" v="1083" actId="478"/>
          <ac:spMkLst>
            <pc:docMk/>
            <pc:sldMk cId="816365668" sldId="1026"/>
            <ac:spMk id="5" creationId="{CB97402D-50C7-49E2-9572-F85A440A22C5}"/>
          </ac:spMkLst>
        </pc:spChg>
        <pc:spChg chg="del">
          <ac:chgData name="Irene Frascari" userId="9df41ea1-3aaa-49b2-84ac-c384abcf4f78" providerId="ADAL" clId="{B9D6541A-6608-45E8-A144-E3F09987E053}" dt="2023-03-27T10:11:12.946" v="3367" actId="478"/>
          <ac:spMkLst>
            <pc:docMk/>
            <pc:sldMk cId="816365668" sldId="1026"/>
            <ac:spMk id="6" creationId="{162DC85E-47DF-4457-9B4C-E21502917288}"/>
          </ac:spMkLst>
        </pc:spChg>
        <pc:spChg chg="add del">
          <ac:chgData name="Irene Frascari" userId="9df41ea1-3aaa-49b2-84ac-c384abcf4f78" providerId="ADAL" clId="{B9D6541A-6608-45E8-A144-E3F09987E053}" dt="2023-03-27T10:07:45.440" v="3342" actId="478"/>
          <ac:spMkLst>
            <pc:docMk/>
            <pc:sldMk cId="816365668" sldId="1026"/>
            <ac:spMk id="7" creationId="{D36D2584-8782-4D3A-A864-BD85A59AE2FC}"/>
          </ac:spMkLst>
        </pc:spChg>
        <pc:spChg chg="add">
          <ac:chgData name="Irene Frascari" userId="9df41ea1-3aaa-49b2-84ac-c384abcf4f78" providerId="ADAL" clId="{B9D6541A-6608-45E8-A144-E3F09987E053}" dt="2023-03-27T10:11:14.907" v="3368"/>
          <ac:spMkLst>
            <pc:docMk/>
            <pc:sldMk cId="816365668" sldId="1026"/>
            <ac:spMk id="8" creationId="{27EBAE01-3A59-4A52-A0A9-3836BD792844}"/>
          </ac:spMkLst>
        </pc:spChg>
      </pc:sldChg>
      <pc:sldChg chg="delSp modSp add del">
        <pc:chgData name="Irene Frascari" userId="9df41ea1-3aaa-49b2-84ac-c384abcf4f78" providerId="ADAL" clId="{B9D6541A-6608-45E8-A144-E3F09987E053}" dt="2023-03-29T11:00:44.199" v="8942" actId="478"/>
        <pc:sldMkLst>
          <pc:docMk/>
          <pc:sldMk cId="2458528079" sldId="1039"/>
        </pc:sldMkLst>
        <pc:spChg chg="mod">
          <ac:chgData name="Irene Frascari" userId="9df41ea1-3aaa-49b2-84ac-c384abcf4f78" providerId="ADAL" clId="{B9D6541A-6608-45E8-A144-E3F09987E053}" dt="2023-03-29T10:37:59.042" v="8830" actId="313"/>
          <ac:spMkLst>
            <pc:docMk/>
            <pc:sldMk cId="2458528079" sldId="1039"/>
            <ac:spMk id="3" creationId="{2B655D29-FAC4-45CA-A1EA-1FB638B16450}"/>
          </ac:spMkLst>
        </pc:spChg>
        <pc:grpChg chg="del">
          <ac:chgData name="Irene Frascari" userId="9df41ea1-3aaa-49b2-84ac-c384abcf4f78" providerId="ADAL" clId="{B9D6541A-6608-45E8-A144-E3F09987E053}" dt="2023-03-29T11:00:44.199" v="8942" actId="478"/>
          <ac:grpSpMkLst>
            <pc:docMk/>
            <pc:sldMk cId="2458528079" sldId="1039"/>
            <ac:grpSpMk id="12" creationId="{0037C614-BA4F-46E9-9829-76C00FF6AC62}"/>
          </ac:grpSpMkLst>
        </pc:grpChg>
        <pc:picChg chg="mod">
          <ac:chgData name="Irene Frascari" userId="9df41ea1-3aaa-49b2-84ac-c384abcf4f78" providerId="ADAL" clId="{B9D6541A-6608-45E8-A144-E3F09987E053}" dt="2023-03-29T10:37:19.542" v="8817" actId="1076"/>
          <ac:picMkLst>
            <pc:docMk/>
            <pc:sldMk cId="2458528079" sldId="1039"/>
            <ac:picMk id="5" creationId="{7E74BED9-6211-45A7-A1BA-054770D0B8E2}"/>
          </ac:picMkLst>
        </pc:picChg>
        <pc:picChg chg="mod">
          <ac:chgData name="Irene Frascari" userId="9df41ea1-3aaa-49b2-84ac-c384abcf4f78" providerId="ADAL" clId="{B9D6541A-6608-45E8-A144-E3F09987E053}" dt="2023-03-29T10:37:13.842" v="8816" actId="1076"/>
          <ac:picMkLst>
            <pc:docMk/>
            <pc:sldMk cId="2458528079" sldId="1039"/>
            <ac:picMk id="7" creationId="{6C96D8F2-937E-4440-93ED-E3FB2ED5B1D7}"/>
          </ac:picMkLst>
        </pc:picChg>
        <pc:picChg chg="mod">
          <ac:chgData name="Irene Frascari" userId="9df41ea1-3aaa-49b2-84ac-c384abcf4f78" providerId="ADAL" clId="{B9D6541A-6608-45E8-A144-E3F09987E053}" dt="2023-03-29T10:37:05.809" v="8815" actId="1036"/>
          <ac:picMkLst>
            <pc:docMk/>
            <pc:sldMk cId="2458528079" sldId="1039"/>
            <ac:picMk id="9" creationId="{8962C564-4FCC-40B3-97EE-AA2A3DBEF4E2}"/>
          </ac:picMkLst>
        </pc:picChg>
        <pc:picChg chg="mod">
          <ac:chgData name="Irene Frascari" userId="9df41ea1-3aaa-49b2-84ac-c384abcf4f78" providerId="ADAL" clId="{B9D6541A-6608-45E8-A144-E3F09987E053}" dt="2023-03-29T10:37:05.809" v="8815" actId="1036"/>
          <ac:picMkLst>
            <pc:docMk/>
            <pc:sldMk cId="2458528079" sldId="1039"/>
            <ac:picMk id="11" creationId="{89A26FF5-B2BC-4584-BB2F-CC3810B0FE9F}"/>
          </ac:picMkLst>
        </pc:picChg>
      </pc:sldChg>
      <pc:sldChg chg="addSp delSp modSp add ord">
        <pc:chgData name="Irene Frascari" userId="9df41ea1-3aaa-49b2-84ac-c384abcf4f78" providerId="ADAL" clId="{B9D6541A-6608-45E8-A144-E3F09987E053}" dt="2023-03-24T13:59:33.002" v="2312" actId="478"/>
        <pc:sldMkLst>
          <pc:docMk/>
          <pc:sldMk cId="2356420150" sldId="1044"/>
        </pc:sldMkLst>
        <pc:spChg chg="del">
          <ac:chgData name="Irene Frascari" userId="9df41ea1-3aaa-49b2-84ac-c384abcf4f78" providerId="ADAL" clId="{B9D6541A-6608-45E8-A144-E3F09987E053}" dt="2023-03-24T13:54:51.641" v="2226" actId="478"/>
          <ac:spMkLst>
            <pc:docMk/>
            <pc:sldMk cId="2356420150" sldId="1044"/>
            <ac:spMk id="2" creationId="{90E4D44E-388B-4AF8-8B22-F13B55289186}"/>
          </ac:spMkLst>
        </pc:spChg>
        <pc:spChg chg="mod">
          <ac:chgData name="Irene Frascari" userId="9df41ea1-3aaa-49b2-84ac-c384abcf4f78" providerId="ADAL" clId="{B9D6541A-6608-45E8-A144-E3F09987E053}" dt="2023-03-24T13:58:42.002" v="2290" actId="404"/>
          <ac:spMkLst>
            <pc:docMk/>
            <pc:sldMk cId="2356420150" sldId="1044"/>
            <ac:spMk id="3" creationId="{06B8120A-E784-4D67-B142-865993227415}"/>
          </ac:spMkLst>
        </pc:spChg>
        <pc:spChg chg="add del mod">
          <ac:chgData name="Irene Frascari" userId="9df41ea1-3aaa-49b2-84ac-c384abcf4f78" providerId="ADAL" clId="{B9D6541A-6608-45E8-A144-E3F09987E053}" dt="2023-03-24T13:37:58.284" v="1909" actId="478"/>
          <ac:spMkLst>
            <pc:docMk/>
            <pc:sldMk cId="2356420150" sldId="1044"/>
            <ac:spMk id="4" creationId="{6EAE5AF2-02FF-49A0-B7C0-FDEBC91FA0B3}"/>
          </ac:spMkLst>
        </pc:spChg>
        <pc:spChg chg="add del mod">
          <ac:chgData name="Irene Frascari" userId="9df41ea1-3aaa-49b2-84ac-c384abcf4f78" providerId="ADAL" clId="{B9D6541A-6608-45E8-A144-E3F09987E053}" dt="2023-03-24T13:59:21.749" v="2307" actId="478"/>
          <ac:spMkLst>
            <pc:docMk/>
            <pc:sldMk cId="2356420150" sldId="1044"/>
            <ac:spMk id="6" creationId="{4B493728-645D-4DBE-83A0-7A707F936164}"/>
          </ac:spMkLst>
        </pc:spChg>
        <pc:spChg chg="add del mod">
          <ac:chgData name="Irene Frascari" userId="9df41ea1-3aaa-49b2-84ac-c384abcf4f78" providerId="ADAL" clId="{B9D6541A-6608-45E8-A144-E3F09987E053}" dt="2023-03-24T13:59:24.225" v="2308" actId="478"/>
          <ac:spMkLst>
            <pc:docMk/>
            <pc:sldMk cId="2356420150" sldId="1044"/>
            <ac:spMk id="7" creationId="{67A31900-3790-453A-808C-929550541B5C}"/>
          </ac:spMkLst>
        </pc:spChg>
        <pc:spChg chg="add del mod">
          <ac:chgData name="Irene Frascari" userId="9df41ea1-3aaa-49b2-84ac-c384abcf4f78" providerId="ADAL" clId="{B9D6541A-6608-45E8-A144-E3F09987E053}" dt="2023-03-24T13:59:26.462" v="2310" actId="478"/>
          <ac:spMkLst>
            <pc:docMk/>
            <pc:sldMk cId="2356420150" sldId="1044"/>
            <ac:spMk id="8" creationId="{EEBE5AAB-9628-447A-885D-84CFBF344DFB}"/>
          </ac:spMkLst>
        </pc:spChg>
        <pc:spChg chg="add del mod">
          <ac:chgData name="Irene Frascari" userId="9df41ea1-3aaa-49b2-84ac-c384abcf4f78" providerId="ADAL" clId="{B9D6541A-6608-45E8-A144-E3F09987E053}" dt="2023-03-24T13:59:29.275" v="2311" actId="478"/>
          <ac:spMkLst>
            <pc:docMk/>
            <pc:sldMk cId="2356420150" sldId="1044"/>
            <ac:spMk id="9" creationId="{1C2EBFA3-0354-4360-A8CB-46A6115946DA}"/>
          </ac:spMkLst>
        </pc:spChg>
        <pc:spChg chg="add del mod">
          <ac:chgData name="Irene Frascari" userId="9df41ea1-3aaa-49b2-84ac-c384abcf4f78" providerId="ADAL" clId="{B9D6541A-6608-45E8-A144-E3F09987E053}" dt="2023-03-24T13:59:33.002" v="2312" actId="478"/>
          <ac:spMkLst>
            <pc:docMk/>
            <pc:sldMk cId="2356420150" sldId="1044"/>
            <ac:spMk id="10" creationId="{D38B73C6-866F-4249-BF69-E061B157B174}"/>
          </ac:spMkLst>
        </pc:spChg>
        <pc:spChg chg="add mod">
          <ac:chgData name="Irene Frascari" userId="9df41ea1-3aaa-49b2-84ac-c384abcf4f78" providerId="ADAL" clId="{B9D6541A-6608-45E8-A144-E3F09987E053}" dt="2023-03-24T13:58:46.497" v="2295" actId="1036"/>
          <ac:spMkLst>
            <pc:docMk/>
            <pc:sldMk cId="2356420150" sldId="1044"/>
            <ac:spMk id="12" creationId="{4D60D93C-E8D8-4DA2-BED6-B4BC8CBAB0CA}"/>
          </ac:spMkLst>
        </pc:spChg>
        <pc:spChg chg="add mod">
          <ac:chgData name="Irene Frascari" userId="9df41ea1-3aaa-49b2-84ac-c384abcf4f78" providerId="ADAL" clId="{B9D6541A-6608-45E8-A144-E3F09987E053}" dt="2023-03-24T13:58:49.685" v="2299" actId="1036"/>
          <ac:spMkLst>
            <pc:docMk/>
            <pc:sldMk cId="2356420150" sldId="1044"/>
            <ac:spMk id="13" creationId="{CCD53837-CEBE-4791-9F8B-05F9A0CD8B1D}"/>
          </ac:spMkLst>
        </pc:spChg>
        <pc:spChg chg="add mod">
          <ac:chgData name="Irene Frascari" userId="9df41ea1-3aaa-49b2-84ac-c384abcf4f78" providerId="ADAL" clId="{B9D6541A-6608-45E8-A144-E3F09987E053}" dt="2023-03-24T13:56:30.951" v="2254" actId="13822"/>
          <ac:spMkLst>
            <pc:docMk/>
            <pc:sldMk cId="2356420150" sldId="1044"/>
            <ac:spMk id="14" creationId="{0824007A-9053-4705-877A-D553965DDA7E}"/>
          </ac:spMkLst>
        </pc:spChg>
        <pc:spChg chg="add mod">
          <ac:chgData name="Irene Frascari" userId="9df41ea1-3aaa-49b2-84ac-c384abcf4f78" providerId="ADAL" clId="{B9D6541A-6608-45E8-A144-E3F09987E053}" dt="2023-03-24T13:58:53.103" v="2304" actId="1035"/>
          <ac:spMkLst>
            <pc:docMk/>
            <pc:sldMk cId="2356420150" sldId="1044"/>
            <ac:spMk id="15" creationId="{D6656783-1CC4-4CBC-9AC9-BF117B739C72}"/>
          </ac:spMkLst>
        </pc:spChg>
        <pc:graphicFrameChg chg="add mod">
          <ac:chgData name="Irene Frascari" userId="9df41ea1-3aaa-49b2-84ac-c384abcf4f78" providerId="ADAL" clId="{B9D6541A-6608-45E8-A144-E3F09987E053}" dt="2023-03-24T13:56:43.074" v="2257" actId="1037"/>
          <ac:graphicFrameMkLst>
            <pc:docMk/>
            <pc:sldMk cId="2356420150" sldId="1044"/>
            <ac:graphicFrameMk id="5" creationId="{0B4F4FED-991F-48B7-B93E-A0B82301B8DA}"/>
          </ac:graphicFrameMkLst>
        </pc:graphicFrameChg>
        <pc:graphicFrameChg chg="add del mod">
          <ac:chgData name="Irene Frascari" userId="9df41ea1-3aaa-49b2-84ac-c384abcf4f78" providerId="ADAL" clId="{B9D6541A-6608-45E8-A144-E3F09987E053}" dt="2023-03-24T13:38:21.518" v="1912" actId="478"/>
          <ac:graphicFrameMkLst>
            <pc:docMk/>
            <pc:sldMk cId="2356420150" sldId="1044"/>
            <ac:graphicFrameMk id="11" creationId="{B39B8033-9DE1-4C57-9EFE-EB4D90F87971}"/>
          </ac:graphicFrameMkLst>
        </pc:graphicFrameChg>
      </pc:sldChg>
      <pc:sldChg chg="addSp delSp modSp add">
        <pc:chgData name="Irene Frascari" userId="9df41ea1-3aaa-49b2-84ac-c384abcf4f78" providerId="ADAL" clId="{B9D6541A-6608-45E8-A144-E3F09987E053}" dt="2023-03-29T09:30:17.083" v="8566" actId="207"/>
        <pc:sldMkLst>
          <pc:docMk/>
          <pc:sldMk cId="383459725" sldId="1046"/>
        </pc:sldMkLst>
        <pc:spChg chg="mod">
          <ac:chgData name="Irene Frascari" userId="9df41ea1-3aaa-49b2-84ac-c384abcf4f78" providerId="ADAL" clId="{B9D6541A-6608-45E8-A144-E3F09987E053}" dt="2023-03-24T14:56:07.024" v="2720" actId="20577"/>
          <ac:spMkLst>
            <pc:docMk/>
            <pc:sldMk cId="383459725" sldId="1046"/>
            <ac:spMk id="2" creationId="{28990E0A-8D8C-4E2E-B16F-ABE33BF4AEF5}"/>
          </ac:spMkLst>
        </pc:spChg>
        <pc:spChg chg="del">
          <ac:chgData name="Irene Frascari" userId="9df41ea1-3aaa-49b2-84ac-c384abcf4f78" providerId="ADAL" clId="{B9D6541A-6608-45E8-A144-E3F09987E053}" dt="2023-03-24T14:54:17.453" v="2692" actId="478"/>
          <ac:spMkLst>
            <pc:docMk/>
            <pc:sldMk cId="383459725" sldId="1046"/>
            <ac:spMk id="4" creationId="{4086A3B3-088D-4959-8059-5366172B5C04}"/>
          </ac:spMkLst>
        </pc:spChg>
        <pc:spChg chg="mod">
          <ac:chgData name="Irene Frascari" userId="9df41ea1-3aaa-49b2-84ac-c384abcf4f78" providerId="ADAL" clId="{B9D6541A-6608-45E8-A144-E3F09987E053}" dt="2023-03-29T09:30:17.083" v="8566" actId="207"/>
          <ac:spMkLst>
            <pc:docMk/>
            <pc:sldMk cId="383459725" sldId="1046"/>
            <ac:spMk id="18" creationId="{DD303FEC-B374-42AA-BE79-8DC3A9E6E17F}"/>
          </ac:spMkLst>
        </pc:spChg>
        <pc:picChg chg="add mod">
          <ac:chgData name="Irene Frascari" userId="9df41ea1-3aaa-49b2-84ac-c384abcf4f78" providerId="ADAL" clId="{B9D6541A-6608-45E8-A144-E3F09987E053}" dt="2023-03-29T09:29:48.960" v="8558" actId="1035"/>
          <ac:picMkLst>
            <pc:docMk/>
            <pc:sldMk cId="383459725" sldId="1046"/>
            <ac:picMk id="8" creationId="{2B23ABC3-0F67-4B38-AAF5-977E833A9480}"/>
          </ac:picMkLst>
        </pc:picChg>
        <pc:picChg chg="del">
          <ac:chgData name="Irene Frascari" userId="9df41ea1-3aaa-49b2-84ac-c384abcf4f78" providerId="ADAL" clId="{B9D6541A-6608-45E8-A144-E3F09987E053}" dt="2023-03-24T14:49:49.691" v="2603" actId="478"/>
          <ac:picMkLst>
            <pc:docMk/>
            <pc:sldMk cId="383459725" sldId="1046"/>
            <ac:picMk id="12" creationId="{F00B16DA-CA92-4251-A05A-764C1BF5A6B9}"/>
          </ac:picMkLst>
        </pc:picChg>
        <pc:picChg chg="del">
          <ac:chgData name="Irene Frascari" userId="9df41ea1-3aaa-49b2-84ac-c384abcf4f78" providerId="ADAL" clId="{B9D6541A-6608-45E8-A144-E3F09987E053}" dt="2023-03-24T14:49:51.608" v="2604" actId="478"/>
          <ac:picMkLst>
            <pc:docMk/>
            <pc:sldMk cId="383459725" sldId="1046"/>
            <ac:picMk id="15" creationId="{720F3639-68CE-4111-8CB1-0C731E736019}"/>
          </ac:picMkLst>
        </pc:picChg>
      </pc:sldChg>
      <pc:sldChg chg="addSp delSp modSp add">
        <pc:chgData name="Irene Frascari" userId="9df41ea1-3aaa-49b2-84ac-c384abcf4f78" providerId="ADAL" clId="{B9D6541A-6608-45E8-A144-E3F09987E053}" dt="2023-03-29T09:31:51.959" v="8578" actId="113"/>
        <pc:sldMkLst>
          <pc:docMk/>
          <pc:sldMk cId="922551710" sldId="1047"/>
        </pc:sldMkLst>
        <pc:spChg chg="mod">
          <ac:chgData name="Irene Frascari" userId="9df41ea1-3aaa-49b2-84ac-c384abcf4f78" providerId="ADAL" clId="{B9D6541A-6608-45E8-A144-E3F09987E053}" dt="2023-03-24T14:56:15.764" v="2724" actId="20577"/>
          <ac:spMkLst>
            <pc:docMk/>
            <pc:sldMk cId="922551710" sldId="1047"/>
            <ac:spMk id="2" creationId="{28990E0A-8D8C-4E2E-B16F-ABE33BF4AEF5}"/>
          </ac:spMkLst>
        </pc:spChg>
        <pc:spChg chg="add mod">
          <ac:chgData name="Irene Frascari" userId="9df41ea1-3aaa-49b2-84ac-c384abcf4f78" providerId="ADAL" clId="{B9D6541A-6608-45E8-A144-E3F09987E053}" dt="2023-03-29T09:30:45.759" v="8571" actId="207"/>
          <ac:spMkLst>
            <pc:docMk/>
            <pc:sldMk cId="922551710" sldId="1047"/>
            <ac:spMk id="3" creationId="{A7FBB0FA-146C-473A-B214-DFB328044236}"/>
          </ac:spMkLst>
        </pc:spChg>
        <pc:spChg chg="mod">
          <ac:chgData name="Irene Frascari" userId="9df41ea1-3aaa-49b2-84ac-c384abcf4f78" providerId="ADAL" clId="{B9D6541A-6608-45E8-A144-E3F09987E053}" dt="2023-03-29T09:31:51.959" v="8578" actId="113"/>
          <ac:spMkLst>
            <pc:docMk/>
            <pc:sldMk cId="922551710" sldId="1047"/>
            <ac:spMk id="18" creationId="{DD303FEC-B374-42AA-BE79-8DC3A9E6E17F}"/>
          </ac:spMkLst>
        </pc:spChg>
        <pc:picChg chg="add mod">
          <ac:chgData name="Irene Frascari" userId="9df41ea1-3aaa-49b2-84ac-c384abcf4f78" providerId="ADAL" clId="{B9D6541A-6608-45E8-A144-E3F09987E053}" dt="2023-03-24T14:58:36.416" v="2760" actId="12788"/>
          <ac:picMkLst>
            <pc:docMk/>
            <pc:sldMk cId="922551710" sldId="1047"/>
            <ac:picMk id="6" creationId="{724CAE3D-DB3E-4A0B-8845-98344B2A2F58}"/>
          </ac:picMkLst>
        </pc:picChg>
        <pc:picChg chg="del">
          <ac:chgData name="Irene Frascari" userId="9df41ea1-3aaa-49b2-84ac-c384abcf4f78" providerId="ADAL" clId="{B9D6541A-6608-45E8-A144-E3F09987E053}" dt="2023-03-24T14:55:33.706" v="2706" actId="478"/>
          <ac:picMkLst>
            <pc:docMk/>
            <pc:sldMk cId="922551710" sldId="1047"/>
            <ac:picMk id="8" creationId="{2B23ABC3-0F67-4B38-AAF5-977E833A9480}"/>
          </ac:picMkLst>
        </pc:picChg>
      </pc:sldChg>
      <pc:sldChg chg="addSp delSp modSp add">
        <pc:chgData name="Irene Frascari" userId="9df41ea1-3aaa-49b2-84ac-c384abcf4f78" providerId="ADAL" clId="{B9D6541A-6608-45E8-A144-E3F09987E053}" dt="2023-03-29T09:32:06.792" v="8579" actId="404"/>
        <pc:sldMkLst>
          <pc:docMk/>
          <pc:sldMk cId="1189239686" sldId="1048"/>
        </pc:sldMkLst>
        <pc:spChg chg="mod">
          <ac:chgData name="Irene Frascari" userId="9df41ea1-3aaa-49b2-84ac-c384abcf4f78" providerId="ADAL" clId="{B9D6541A-6608-45E8-A144-E3F09987E053}" dt="2023-03-24T14:56:34.078" v="2730" actId="20577"/>
          <ac:spMkLst>
            <pc:docMk/>
            <pc:sldMk cId="1189239686" sldId="1048"/>
            <ac:spMk id="2" creationId="{28990E0A-8D8C-4E2E-B16F-ABE33BF4AEF5}"/>
          </ac:spMkLst>
        </pc:spChg>
        <pc:spChg chg="add mod">
          <ac:chgData name="Irene Frascari" userId="9df41ea1-3aaa-49b2-84ac-c384abcf4f78" providerId="ADAL" clId="{B9D6541A-6608-45E8-A144-E3F09987E053}" dt="2023-03-29T09:32:06.792" v="8579" actId="404"/>
          <ac:spMkLst>
            <pc:docMk/>
            <pc:sldMk cId="1189239686" sldId="1048"/>
            <ac:spMk id="3" creationId="{9E8C3DAD-69B5-4255-B747-F86759E88265}"/>
          </ac:spMkLst>
        </pc:spChg>
        <pc:spChg chg="mod">
          <ac:chgData name="Irene Frascari" userId="9df41ea1-3aaa-49b2-84ac-c384abcf4f78" providerId="ADAL" clId="{B9D6541A-6608-45E8-A144-E3F09987E053}" dt="2023-03-29T09:31:46.209" v="8577" actId="113"/>
          <ac:spMkLst>
            <pc:docMk/>
            <pc:sldMk cId="1189239686" sldId="1048"/>
            <ac:spMk id="18" creationId="{DD303FEC-B374-42AA-BE79-8DC3A9E6E17F}"/>
          </ac:spMkLst>
        </pc:spChg>
        <pc:picChg chg="del mod">
          <ac:chgData name="Irene Frascari" userId="9df41ea1-3aaa-49b2-84ac-c384abcf4f78" providerId="ADAL" clId="{B9D6541A-6608-45E8-A144-E3F09987E053}" dt="2023-03-24T14:56:28.688" v="2728" actId="478"/>
          <ac:picMkLst>
            <pc:docMk/>
            <pc:sldMk cId="1189239686" sldId="1048"/>
            <ac:picMk id="6" creationId="{724CAE3D-DB3E-4A0B-8845-98344B2A2F58}"/>
          </ac:picMkLst>
        </pc:picChg>
        <pc:picChg chg="add mod">
          <ac:chgData name="Irene Frascari" userId="9df41ea1-3aaa-49b2-84ac-c384abcf4f78" providerId="ADAL" clId="{B9D6541A-6608-45E8-A144-E3F09987E053}" dt="2023-03-24T15:03:50.379" v="2924" actId="12788"/>
          <ac:picMkLst>
            <pc:docMk/>
            <pc:sldMk cId="1189239686" sldId="1048"/>
            <ac:picMk id="7" creationId="{4CF573BC-E807-49AB-B011-44982EF846C3}"/>
          </ac:picMkLst>
        </pc:picChg>
      </pc:sldChg>
      <pc:sldChg chg="delSp modSp add">
        <pc:chgData name="Irene Frascari" userId="9df41ea1-3aaa-49b2-84ac-c384abcf4f78" providerId="ADAL" clId="{B9D6541A-6608-45E8-A144-E3F09987E053}" dt="2023-03-29T09:29:08.978" v="8522" actId="12789"/>
        <pc:sldMkLst>
          <pc:docMk/>
          <pc:sldMk cId="1440275794" sldId="1049"/>
        </pc:sldMkLst>
        <pc:spChg chg="mod">
          <ac:chgData name="Irene Frascari" userId="9df41ea1-3aaa-49b2-84ac-c384abcf4f78" providerId="ADAL" clId="{B9D6541A-6608-45E8-A144-E3F09987E053}" dt="2023-03-24T14:58:06.205" v="2754" actId="20577"/>
          <ac:spMkLst>
            <pc:docMk/>
            <pc:sldMk cId="1440275794" sldId="1049"/>
            <ac:spMk id="2" creationId="{28990E0A-8D8C-4E2E-B16F-ABE33BF4AEF5}"/>
          </ac:spMkLst>
        </pc:spChg>
        <pc:spChg chg="del">
          <ac:chgData name="Irene Frascari" userId="9df41ea1-3aaa-49b2-84ac-c384abcf4f78" providerId="ADAL" clId="{B9D6541A-6608-45E8-A144-E3F09987E053}" dt="2023-03-24T14:57:00.613" v="2735" actId="478"/>
          <ac:spMkLst>
            <pc:docMk/>
            <pc:sldMk cId="1440275794" sldId="1049"/>
            <ac:spMk id="4" creationId="{4086A3B3-088D-4959-8059-5366172B5C04}"/>
          </ac:spMkLst>
        </pc:spChg>
        <pc:spChg chg="mod">
          <ac:chgData name="Irene Frascari" userId="9df41ea1-3aaa-49b2-84ac-c384abcf4f78" providerId="ADAL" clId="{B9D6541A-6608-45E8-A144-E3F09987E053}" dt="2023-03-29T09:28:58.778" v="8521" actId="207"/>
          <ac:spMkLst>
            <pc:docMk/>
            <pc:sldMk cId="1440275794" sldId="1049"/>
            <ac:spMk id="18" creationId="{DD303FEC-B374-42AA-BE79-8DC3A9E6E17F}"/>
          </ac:spMkLst>
        </pc:spChg>
        <pc:picChg chg="del">
          <ac:chgData name="Irene Frascari" userId="9df41ea1-3aaa-49b2-84ac-c384abcf4f78" providerId="ADAL" clId="{B9D6541A-6608-45E8-A144-E3F09987E053}" dt="2023-03-24T14:56:57.698" v="2734" actId="478"/>
          <ac:picMkLst>
            <pc:docMk/>
            <pc:sldMk cId="1440275794" sldId="1049"/>
            <ac:picMk id="12" creationId="{F00B16DA-CA92-4251-A05A-764C1BF5A6B9}"/>
          </ac:picMkLst>
        </pc:picChg>
        <pc:picChg chg="mod">
          <ac:chgData name="Irene Frascari" userId="9df41ea1-3aaa-49b2-84ac-c384abcf4f78" providerId="ADAL" clId="{B9D6541A-6608-45E8-A144-E3F09987E053}" dt="2023-03-29T09:29:08.978" v="8522" actId="12789"/>
          <ac:picMkLst>
            <pc:docMk/>
            <pc:sldMk cId="1440275794" sldId="1049"/>
            <ac:picMk id="15" creationId="{720F3639-68CE-4111-8CB1-0C731E736019}"/>
          </ac:picMkLst>
        </pc:picChg>
      </pc:sldChg>
      <pc:sldChg chg="modSp add">
        <pc:chgData name="Irene Frascari" userId="9df41ea1-3aaa-49b2-84ac-c384abcf4f78" providerId="ADAL" clId="{B9D6541A-6608-45E8-A144-E3F09987E053}" dt="2023-03-29T09:21:05.488" v="8387" actId="13900"/>
        <pc:sldMkLst>
          <pc:docMk/>
          <pc:sldMk cId="2898866354" sldId="1050"/>
        </pc:sldMkLst>
        <pc:spChg chg="mod">
          <ac:chgData name="Irene Frascari" userId="9df41ea1-3aaa-49b2-84ac-c384abcf4f78" providerId="ADAL" clId="{B9D6541A-6608-45E8-A144-E3F09987E053}" dt="2023-03-27T11:02:29.872" v="4192" actId="20577"/>
          <ac:spMkLst>
            <pc:docMk/>
            <pc:sldMk cId="2898866354" sldId="1050"/>
            <ac:spMk id="2" creationId="{1BD30924-E547-468B-B573-7E9C24599FB5}"/>
          </ac:spMkLst>
        </pc:spChg>
        <pc:spChg chg="mod">
          <ac:chgData name="Irene Frascari" userId="9df41ea1-3aaa-49b2-84ac-c384abcf4f78" providerId="ADAL" clId="{B9D6541A-6608-45E8-A144-E3F09987E053}" dt="2023-03-29T09:21:05.488" v="8387" actId="13900"/>
          <ac:spMkLst>
            <pc:docMk/>
            <pc:sldMk cId="2898866354" sldId="1050"/>
            <ac:spMk id="4" creationId="{0BF20D4E-9D82-4F4A-B6F5-CDF99B58ADD1}"/>
          </ac:spMkLst>
        </pc:spChg>
      </pc:sldChg>
      <pc:sldChg chg="modSp add">
        <pc:chgData name="Irene Frascari" userId="9df41ea1-3aaa-49b2-84ac-c384abcf4f78" providerId="ADAL" clId="{B9D6541A-6608-45E8-A144-E3F09987E053}" dt="2023-03-27T14:01:31.626" v="5905" actId="1076"/>
        <pc:sldMkLst>
          <pc:docMk/>
          <pc:sldMk cId="3997006746" sldId="1052"/>
        </pc:sldMkLst>
        <pc:spChg chg="mod">
          <ac:chgData name="Irene Frascari" userId="9df41ea1-3aaa-49b2-84ac-c384abcf4f78" providerId="ADAL" clId="{B9D6541A-6608-45E8-A144-E3F09987E053}" dt="2023-03-27T14:01:31.626" v="5905" actId="1076"/>
          <ac:spMkLst>
            <pc:docMk/>
            <pc:sldMk cId="3997006746" sldId="1052"/>
            <ac:spMk id="4" creationId="{A32913D5-4296-4BAF-8B9B-80BF6DD85E87}"/>
          </ac:spMkLst>
        </pc:spChg>
      </pc:sldChg>
      <pc:sldChg chg="addSp delSp modSp add ord">
        <pc:chgData name="Irene Frascari" userId="9df41ea1-3aaa-49b2-84ac-c384abcf4f78" providerId="ADAL" clId="{B9D6541A-6608-45E8-A144-E3F09987E053}" dt="2023-03-29T10:58:07.450" v="8907" actId="207"/>
        <pc:sldMkLst>
          <pc:docMk/>
          <pc:sldMk cId="1668819753" sldId="1053"/>
        </pc:sldMkLst>
        <pc:spChg chg="add mod">
          <ac:chgData name="Irene Frascari" userId="9df41ea1-3aaa-49b2-84ac-c384abcf4f78" providerId="ADAL" clId="{B9D6541A-6608-45E8-A144-E3F09987E053}" dt="2023-03-29T10:58:07.450" v="8907" actId="207"/>
          <ac:spMkLst>
            <pc:docMk/>
            <pc:sldMk cId="1668819753" sldId="1053"/>
            <ac:spMk id="2" creationId="{17A569FA-F866-4079-B3D2-F35234E4C9D3}"/>
          </ac:spMkLst>
        </pc:spChg>
        <pc:spChg chg="del">
          <ac:chgData name="Irene Frascari" userId="9df41ea1-3aaa-49b2-84ac-c384abcf4f78" providerId="ADAL" clId="{B9D6541A-6608-45E8-A144-E3F09987E053}" dt="2023-03-27T12:34:28.877" v="4703"/>
          <ac:spMkLst>
            <pc:docMk/>
            <pc:sldMk cId="1668819753" sldId="1053"/>
            <ac:spMk id="2" creationId="{3921D2F4-B7C5-44FC-BAAA-702AB37D4D25}"/>
          </ac:spMkLst>
        </pc:spChg>
        <pc:spChg chg="del">
          <ac:chgData name="Irene Frascari" userId="9df41ea1-3aaa-49b2-84ac-c384abcf4f78" providerId="ADAL" clId="{B9D6541A-6608-45E8-A144-E3F09987E053}" dt="2023-03-27T12:34:28.877" v="4703"/>
          <ac:spMkLst>
            <pc:docMk/>
            <pc:sldMk cId="1668819753" sldId="1053"/>
            <ac:spMk id="3" creationId="{C0D9533A-397E-4A48-A0C8-C34E71BF2FE2}"/>
          </ac:spMkLst>
        </pc:spChg>
        <pc:spChg chg="add del mod">
          <ac:chgData name="Irene Frascari" userId="9df41ea1-3aaa-49b2-84ac-c384abcf4f78" providerId="ADAL" clId="{B9D6541A-6608-45E8-A144-E3F09987E053}" dt="2023-03-27T12:42:35.289" v="4871" actId="478"/>
          <ac:spMkLst>
            <pc:docMk/>
            <pc:sldMk cId="1668819753" sldId="1053"/>
            <ac:spMk id="4" creationId="{D6E7278A-FF88-4292-BCC5-45FC54A5C3BA}"/>
          </ac:spMkLst>
        </pc:spChg>
        <pc:spChg chg="add del mod">
          <ac:chgData name="Irene Frascari" userId="9df41ea1-3aaa-49b2-84ac-c384abcf4f78" providerId="ADAL" clId="{B9D6541A-6608-45E8-A144-E3F09987E053}" dt="2023-03-27T12:34:38.059" v="4704"/>
          <ac:spMkLst>
            <pc:docMk/>
            <pc:sldMk cId="1668819753" sldId="1053"/>
            <ac:spMk id="5" creationId="{F8AD0FF7-E904-40DE-A51E-7B9E555B8EB3}"/>
          </ac:spMkLst>
        </pc:spChg>
        <pc:spChg chg="add mod">
          <ac:chgData name="Irene Frascari" userId="9df41ea1-3aaa-49b2-84ac-c384abcf4f78" providerId="ADAL" clId="{B9D6541A-6608-45E8-A144-E3F09987E053}" dt="2023-03-27T12:40:43.340" v="4869" actId="27636"/>
          <ac:spMkLst>
            <pc:docMk/>
            <pc:sldMk cId="1668819753" sldId="1053"/>
            <ac:spMk id="6" creationId="{1B52206D-07C7-4B62-89C8-40BA789AD4AD}"/>
          </ac:spMkLst>
        </pc:spChg>
        <pc:spChg chg="add">
          <ac:chgData name="Irene Frascari" userId="9df41ea1-3aaa-49b2-84ac-c384abcf4f78" providerId="ADAL" clId="{B9D6541A-6608-45E8-A144-E3F09987E053}" dt="2023-03-27T12:42:36.801" v="4872"/>
          <ac:spMkLst>
            <pc:docMk/>
            <pc:sldMk cId="1668819753" sldId="1053"/>
            <ac:spMk id="8" creationId="{76ED2D23-B412-4024-B19C-82E80234FABC}"/>
          </ac:spMkLst>
        </pc:spChg>
        <pc:spChg chg="add mod">
          <ac:chgData name="Irene Frascari" userId="9df41ea1-3aaa-49b2-84ac-c384abcf4f78" providerId="ADAL" clId="{B9D6541A-6608-45E8-A144-E3F09987E053}" dt="2023-03-29T10:57:24.895" v="8883" actId="242"/>
          <ac:spMkLst>
            <pc:docMk/>
            <pc:sldMk cId="1668819753" sldId="1053"/>
            <ac:spMk id="9" creationId="{C30AA233-7C50-4A18-B023-A8A1909965DE}"/>
          </ac:spMkLst>
        </pc:spChg>
        <pc:spChg chg="add mod">
          <ac:chgData name="Irene Frascari" userId="9df41ea1-3aaa-49b2-84ac-c384abcf4f78" providerId="ADAL" clId="{B9D6541A-6608-45E8-A144-E3F09987E053}" dt="2023-03-27T12:44:17.292" v="4946" actId="14100"/>
          <ac:spMkLst>
            <pc:docMk/>
            <pc:sldMk cId="1668819753" sldId="1053"/>
            <ac:spMk id="10" creationId="{C38D733E-9F92-475D-8985-42D517B238BC}"/>
          </ac:spMkLst>
        </pc:spChg>
        <pc:picChg chg="add mod">
          <ac:chgData name="Irene Frascari" userId="9df41ea1-3aaa-49b2-84ac-c384abcf4f78" providerId="ADAL" clId="{B9D6541A-6608-45E8-A144-E3F09987E053}" dt="2023-03-27T12:34:38.059" v="4704"/>
          <ac:picMkLst>
            <pc:docMk/>
            <pc:sldMk cId="1668819753" sldId="1053"/>
            <ac:picMk id="7" creationId="{23F8F2A0-A003-4EB8-8EEB-A93F6F38FE07}"/>
          </ac:picMkLst>
        </pc:picChg>
      </pc:sldChg>
      <pc:sldChg chg="addSp delSp modSp add">
        <pc:chgData name="Irene Frascari" userId="9df41ea1-3aaa-49b2-84ac-c384abcf4f78" providerId="ADAL" clId="{B9D6541A-6608-45E8-A144-E3F09987E053}" dt="2023-03-27T13:11:10.660" v="5325" actId="13822"/>
        <pc:sldMkLst>
          <pc:docMk/>
          <pc:sldMk cId="726981131" sldId="1054"/>
        </pc:sldMkLst>
        <pc:spChg chg="del">
          <ac:chgData name="Irene Frascari" userId="9df41ea1-3aaa-49b2-84ac-c384abcf4f78" providerId="ADAL" clId="{B9D6541A-6608-45E8-A144-E3F09987E053}" dt="2023-03-27T12:51:16.955" v="5078" actId="478"/>
          <ac:spMkLst>
            <pc:docMk/>
            <pc:sldMk cId="726981131" sldId="1054"/>
            <ac:spMk id="2" creationId="{129110C3-7A59-4D4D-8C8F-C030CBD53F12}"/>
          </ac:spMkLst>
        </pc:spChg>
        <pc:spChg chg="add mod">
          <ac:chgData name="Irene Frascari" userId="9df41ea1-3aaa-49b2-84ac-c384abcf4f78" providerId="ADAL" clId="{B9D6541A-6608-45E8-A144-E3F09987E053}" dt="2023-03-27T13:11:10.660" v="5325" actId="13822"/>
          <ac:spMkLst>
            <pc:docMk/>
            <pc:sldMk cId="726981131" sldId="1054"/>
            <ac:spMk id="3" creationId="{69EBEF6C-69C7-4F0E-8AE2-EBD3BD9E780E}"/>
          </ac:spMkLst>
        </pc:spChg>
        <pc:spChg chg="add del mod">
          <ac:chgData name="Irene Frascari" userId="9df41ea1-3aaa-49b2-84ac-c384abcf4f78" providerId="ADAL" clId="{B9D6541A-6608-45E8-A144-E3F09987E053}" dt="2023-03-27T13:09:26.028" v="5309" actId="478"/>
          <ac:spMkLst>
            <pc:docMk/>
            <pc:sldMk cId="726981131" sldId="1054"/>
            <ac:spMk id="5" creationId="{A2987318-015A-4D9E-9EFE-0BA8EE44450F}"/>
          </ac:spMkLst>
        </pc:spChg>
        <pc:spChg chg="del">
          <ac:chgData name="Irene Frascari" userId="9df41ea1-3aaa-49b2-84ac-c384abcf4f78" providerId="ADAL" clId="{B9D6541A-6608-45E8-A144-E3F09987E053}" dt="2023-03-27T12:51:19.557" v="5079" actId="478"/>
          <ac:spMkLst>
            <pc:docMk/>
            <pc:sldMk cId="726981131" sldId="1054"/>
            <ac:spMk id="7" creationId="{74C4DEBC-CDD0-4EFE-A62B-489BC0D702C6}"/>
          </ac:spMkLst>
        </pc:spChg>
        <pc:spChg chg="add del mod">
          <ac:chgData name="Irene Frascari" userId="9df41ea1-3aaa-49b2-84ac-c384abcf4f78" providerId="ADAL" clId="{B9D6541A-6608-45E8-A144-E3F09987E053}" dt="2023-03-27T13:03:58.711" v="5236" actId="478"/>
          <ac:spMkLst>
            <pc:docMk/>
            <pc:sldMk cId="726981131" sldId="1054"/>
            <ac:spMk id="9" creationId="{1E8CAC05-2AAE-40A3-8A0E-7FB0B30798BF}"/>
          </ac:spMkLst>
        </pc:spChg>
        <pc:spChg chg="del">
          <ac:chgData name="Irene Frascari" userId="9df41ea1-3aaa-49b2-84ac-c384abcf4f78" providerId="ADAL" clId="{B9D6541A-6608-45E8-A144-E3F09987E053}" dt="2023-03-27T12:51:16.955" v="5078" actId="478"/>
          <ac:spMkLst>
            <pc:docMk/>
            <pc:sldMk cId="726981131" sldId="1054"/>
            <ac:spMk id="11" creationId="{C7B244AA-9C89-4D1C-A5C4-89AE62D30B6F}"/>
          </ac:spMkLst>
        </pc:spChg>
        <pc:spChg chg="del">
          <ac:chgData name="Irene Frascari" userId="9df41ea1-3aaa-49b2-84ac-c384abcf4f78" providerId="ADAL" clId="{B9D6541A-6608-45E8-A144-E3F09987E053}" dt="2023-03-27T13:03:56.998" v="5235" actId="478"/>
          <ac:spMkLst>
            <pc:docMk/>
            <pc:sldMk cId="726981131" sldId="1054"/>
            <ac:spMk id="13" creationId="{CE776934-4CD8-4304-8CE4-4E6F20A2453D}"/>
          </ac:spMkLst>
        </pc:spChg>
        <pc:spChg chg="del">
          <ac:chgData name="Irene Frascari" userId="9df41ea1-3aaa-49b2-84ac-c384abcf4f78" providerId="ADAL" clId="{B9D6541A-6608-45E8-A144-E3F09987E053}" dt="2023-03-27T13:10:42.358" v="5320" actId="478"/>
          <ac:spMkLst>
            <pc:docMk/>
            <pc:sldMk cId="726981131" sldId="1054"/>
            <ac:spMk id="14" creationId="{B27A422C-1E21-4738-A822-C1A6B566AA0D}"/>
          </ac:spMkLst>
        </pc:spChg>
        <pc:spChg chg="add mod">
          <ac:chgData name="Irene Frascari" userId="9df41ea1-3aaa-49b2-84ac-c384abcf4f78" providerId="ADAL" clId="{B9D6541A-6608-45E8-A144-E3F09987E053}" dt="2023-03-27T13:11:06.856" v="5324" actId="1582"/>
          <ac:spMkLst>
            <pc:docMk/>
            <pc:sldMk cId="726981131" sldId="1054"/>
            <ac:spMk id="16" creationId="{28C1B786-9D46-4F30-9409-1F3247C76E06}"/>
          </ac:spMkLst>
        </pc:spChg>
        <pc:spChg chg="add mod">
          <ac:chgData name="Irene Frascari" userId="9df41ea1-3aaa-49b2-84ac-c384abcf4f78" providerId="ADAL" clId="{B9D6541A-6608-45E8-A144-E3F09987E053}" dt="2023-03-27T13:08:49.573" v="5306" actId="115"/>
          <ac:spMkLst>
            <pc:docMk/>
            <pc:sldMk cId="726981131" sldId="1054"/>
            <ac:spMk id="17" creationId="{82E001E2-DBC6-4334-90C8-743C799EF94B}"/>
          </ac:spMkLst>
        </pc:spChg>
        <pc:spChg chg="add del mod">
          <ac:chgData name="Irene Frascari" userId="9df41ea1-3aaa-49b2-84ac-c384abcf4f78" providerId="ADAL" clId="{B9D6541A-6608-45E8-A144-E3F09987E053}" dt="2023-03-27T13:08:08.785" v="5260" actId="478"/>
          <ac:spMkLst>
            <pc:docMk/>
            <pc:sldMk cId="726981131" sldId="1054"/>
            <ac:spMk id="19" creationId="{A4B63700-4FE5-42CF-A99F-E3AD9FE91D83}"/>
          </ac:spMkLst>
        </pc:spChg>
        <pc:spChg chg="add del mod">
          <ac:chgData name="Irene Frascari" userId="9df41ea1-3aaa-49b2-84ac-c384abcf4f78" providerId="ADAL" clId="{B9D6541A-6608-45E8-A144-E3F09987E053}" dt="2023-03-27T13:08:08.785" v="5260" actId="478"/>
          <ac:spMkLst>
            <pc:docMk/>
            <pc:sldMk cId="726981131" sldId="1054"/>
            <ac:spMk id="20" creationId="{E65C5BAB-123B-4F17-A3D2-0DB0A4ED9AEB}"/>
          </ac:spMkLst>
        </pc:spChg>
        <pc:spChg chg="add del mod">
          <ac:chgData name="Irene Frascari" userId="9df41ea1-3aaa-49b2-84ac-c384abcf4f78" providerId="ADAL" clId="{B9D6541A-6608-45E8-A144-E3F09987E053}" dt="2023-03-27T13:09:17.940" v="5307" actId="478"/>
          <ac:spMkLst>
            <pc:docMk/>
            <pc:sldMk cId="726981131" sldId="1054"/>
            <ac:spMk id="25" creationId="{08CF5518-1E96-4128-B2FD-038A61DE7262}"/>
          </ac:spMkLst>
        </pc:spChg>
        <pc:grpChg chg="add mod">
          <ac:chgData name="Irene Frascari" userId="9df41ea1-3aaa-49b2-84ac-c384abcf4f78" providerId="ADAL" clId="{B9D6541A-6608-45E8-A144-E3F09987E053}" dt="2023-03-27T13:06:13.357" v="5246" actId="164"/>
          <ac:grpSpMkLst>
            <pc:docMk/>
            <pc:sldMk cId="726981131" sldId="1054"/>
            <ac:grpSpMk id="24" creationId="{82834744-5AE7-4782-BF8F-843629EBAB53}"/>
          </ac:grpSpMkLst>
        </pc:grpChg>
        <pc:graphicFrameChg chg="del">
          <ac:chgData name="Irene Frascari" userId="9df41ea1-3aaa-49b2-84ac-c384abcf4f78" providerId="ADAL" clId="{B9D6541A-6608-45E8-A144-E3F09987E053}" dt="2023-03-27T12:51:13.987" v="5077" actId="478"/>
          <ac:graphicFrameMkLst>
            <pc:docMk/>
            <pc:sldMk cId="726981131" sldId="1054"/>
            <ac:graphicFrameMk id="8" creationId="{B9713231-B35A-4FF1-9F14-E21F50058D83}"/>
          </ac:graphicFrameMkLst>
        </pc:graphicFrameChg>
        <pc:picChg chg="add mod">
          <ac:chgData name="Irene Frascari" userId="9df41ea1-3aaa-49b2-84ac-c384abcf4f78" providerId="ADAL" clId="{B9D6541A-6608-45E8-A144-E3F09987E053}" dt="2023-03-27T13:10:30.657" v="5318" actId="12788"/>
          <ac:picMkLst>
            <pc:docMk/>
            <pc:sldMk cId="726981131" sldId="1054"/>
            <ac:picMk id="12" creationId="{78FF5DCB-3D97-4336-A13D-2332D578DCB5}"/>
          </ac:picMkLst>
        </pc:picChg>
        <pc:picChg chg="add mod">
          <ac:chgData name="Irene Frascari" userId="9df41ea1-3aaa-49b2-84ac-c384abcf4f78" providerId="ADAL" clId="{B9D6541A-6608-45E8-A144-E3F09987E053}" dt="2023-03-27T13:10:26.466" v="5317" actId="12788"/>
          <ac:picMkLst>
            <pc:docMk/>
            <pc:sldMk cId="726981131" sldId="1054"/>
            <ac:picMk id="15" creationId="{C5F15002-FFC1-42AA-9941-3B6A9AB408BB}"/>
          </ac:picMkLst>
        </pc:picChg>
        <pc:picChg chg="add del mod">
          <ac:chgData name="Irene Frascari" userId="9df41ea1-3aaa-49b2-84ac-c384abcf4f78" providerId="ADAL" clId="{B9D6541A-6608-45E8-A144-E3F09987E053}" dt="2023-03-27T13:08:08.785" v="5260" actId="478"/>
          <ac:picMkLst>
            <pc:docMk/>
            <pc:sldMk cId="726981131" sldId="1054"/>
            <ac:picMk id="21" creationId="{08187C97-4EFA-45EF-AB58-5BC736D1B3ED}"/>
          </ac:picMkLst>
        </pc:picChg>
        <pc:picChg chg="add del mod">
          <ac:chgData name="Irene Frascari" userId="9df41ea1-3aaa-49b2-84ac-c384abcf4f78" providerId="ADAL" clId="{B9D6541A-6608-45E8-A144-E3F09987E053}" dt="2023-03-27T13:09:22.658" v="5308" actId="478"/>
          <ac:picMkLst>
            <pc:docMk/>
            <pc:sldMk cId="726981131" sldId="1054"/>
            <ac:picMk id="22" creationId="{E5A62F53-52A0-4D6E-96FF-46C544422A9F}"/>
          </ac:picMkLst>
        </pc:picChg>
        <pc:cxnChg chg="del mod">
          <ac:chgData name="Irene Frascari" userId="9df41ea1-3aaa-49b2-84ac-c384abcf4f78" providerId="ADAL" clId="{B9D6541A-6608-45E8-A144-E3F09987E053}" dt="2023-03-27T12:51:16.955" v="5078" actId="478"/>
          <ac:cxnSpMkLst>
            <pc:docMk/>
            <pc:sldMk cId="726981131" sldId="1054"/>
            <ac:cxnSpMk id="4" creationId="{917A618F-0620-4D41-BDDC-851D8858CEEB}"/>
          </ac:cxnSpMkLst>
        </pc:cxnChg>
        <pc:cxnChg chg="del mod">
          <ac:chgData name="Irene Frascari" userId="9df41ea1-3aaa-49b2-84ac-c384abcf4f78" providerId="ADAL" clId="{B9D6541A-6608-45E8-A144-E3F09987E053}" dt="2023-03-27T12:51:16.955" v="5078" actId="478"/>
          <ac:cxnSpMkLst>
            <pc:docMk/>
            <pc:sldMk cId="726981131" sldId="1054"/>
            <ac:cxnSpMk id="10" creationId="{1B26B33A-C02A-4A0A-AFD6-6D6A5D5659A0}"/>
          </ac:cxnSpMkLst>
        </pc:cxnChg>
        <pc:cxnChg chg="add del mod">
          <ac:chgData name="Irene Frascari" userId="9df41ea1-3aaa-49b2-84ac-c384abcf4f78" providerId="ADAL" clId="{B9D6541A-6608-45E8-A144-E3F09987E053}" dt="2023-03-27T13:09:22.658" v="5308" actId="478"/>
          <ac:cxnSpMkLst>
            <pc:docMk/>
            <pc:sldMk cId="726981131" sldId="1054"/>
            <ac:cxnSpMk id="18" creationId="{7391F881-29D8-43DF-8A2E-EB2896DD3AFE}"/>
          </ac:cxnSpMkLst>
        </pc:cxnChg>
        <pc:cxnChg chg="add del mod">
          <ac:chgData name="Irene Frascari" userId="9df41ea1-3aaa-49b2-84ac-c384abcf4f78" providerId="ADAL" clId="{B9D6541A-6608-45E8-A144-E3F09987E053}" dt="2023-03-27T13:08:08.785" v="5260" actId="478"/>
          <ac:cxnSpMkLst>
            <pc:docMk/>
            <pc:sldMk cId="726981131" sldId="1054"/>
            <ac:cxnSpMk id="23" creationId="{018B74DD-D3D8-49CA-86F9-E20AB126F066}"/>
          </ac:cxnSpMkLst>
        </pc:cxnChg>
      </pc:sldChg>
      <pc:sldChg chg="addSp delSp modSp add">
        <pc:chgData name="Irene Frascari" userId="9df41ea1-3aaa-49b2-84ac-c384abcf4f78" providerId="ADAL" clId="{B9D6541A-6608-45E8-A144-E3F09987E053}" dt="2023-04-04T14:58:38.365" v="10467" actId="1036"/>
        <pc:sldMkLst>
          <pc:docMk/>
          <pc:sldMk cId="3165617296" sldId="1055"/>
        </pc:sldMkLst>
        <pc:spChg chg="add mod">
          <ac:chgData name="Irene Frascari" userId="9df41ea1-3aaa-49b2-84ac-c384abcf4f78" providerId="ADAL" clId="{B9D6541A-6608-45E8-A144-E3F09987E053}" dt="2023-04-04T14:58:06.915" v="10463" actId="20577"/>
          <ac:spMkLst>
            <pc:docMk/>
            <pc:sldMk cId="3165617296" sldId="1055"/>
            <ac:spMk id="2" creationId="{9213F5FB-583E-4FBF-8D09-79CD1C972848}"/>
          </ac:spMkLst>
        </pc:spChg>
        <pc:spChg chg="del">
          <ac:chgData name="Irene Frascari" userId="9df41ea1-3aaa-49b2-84ac-c384abcf4f78" providerId="ADAL" clId="{B9D6541A-6608-45E8-A144-E3F09987E053}" dt="2023-03-27T13:14:57.619" v="5473" actId="478"/>
          <ac:spMkLst>
            <pc:docMk/>
            <pc:sldMk cId="3165617296" sldId="1055"/>
            <ac:spMk id="3" creationId="{69EBEF6C-69C7-4F0E-8AE2-EBD3BD9E780E}"/>
          </ac:spMkLst>
        </pc:spChg>
        <pc:spChg chg="add mod">
          <ac:chgData name="Irene Frascari" userId="9df41ea1-3aaa-49b2-84ac-c384abcf4f78" providerId="ADAL" clId="{B9D6541A-6608-45E8-A144-E3F09987E053}" dt="2023-03-27T13:18:59.645" v="5512" actId="1582"/>
          <ac:spMkLst>
            <pc:docMk/>
            <pc:sldMk cId="3165617296" sldId="1055"/>
            <ac:spMk id="5" creationId="{A0CB4C42-D99A-4485-BCB4-D0106F2A8C6A}"/>
          </ac:spMkLst>
        </pc:spChg>
        <pc:spChg chg="add mod">
          <ac:chgData name="Irene Frascari" userId="9df41ea1-3aaa-49b2-84ac-c384abcf4f78" providerId="ADAL" clId="{B9D6541A-6608-45E8-A144-E3F09987E053}" dt="2023-03-27T13:20:39.898" v="5531" actId="403"/>
          <ac:spMkLst>
            <pc:docMk/>
            <pc:sldMk cId="3165617296" sldId="1055"/>
            <ac:spMk id="8" creationId="{94F6B6A2-392B-4FB9-A4A7-0A27CC3E6812}"/>
          </ac:spMkLst>
        </pc:spChg>
        <pc:spChg chg="add mod">
          <ac:chgData name="Irene Frascari" userId="9df41ea1-3aaa-49b2-84ac-c384abcf4f78" providerId="ADAL" clId="{B9D6541A-6608-45E8-A144-E3F09987E053}" dt="2023-03-27T13:22:37.653" v="5555" actId="207"/>
          <ac:spMkLst>
            <pc:docMk/>
            <pc:sldMk cId="3165617296" sldId="1055"/>
            <ac:spMk id="9" creationId="{76B1C13A-A649-4E4F-B239-BF9FB4A546BC}"/>
          </ac:spMkLst>
        </pc:spChg>
        <pc:spChg chg="del">
          <ac:chgData name="Irene Frascari" userId="9df41ea1-3aaa-49b2-84ac-c384abcf4f78" providerId="ADAL" clId="{B9D6541A-6608-45E8-A144-E3F09987E053}" dt="2023-03-27T13:15:00.340" v="5474" actId="478"/>
          <ac:spMkLst>
            <pc:docMk/>
            <pc:sldMk cId="3165617296" sldId="1055"/>
            <ac:spMk id="16" creationId="{28C1B786-9D46-4F30-9409-1F3247C76E06}"/>
          </ac:spMkLst>
        </pc:spChg>
        <pc:spChg chg="mod">
          <ac:chgData name="Irene Frascari" userId="9df41ea1-3aaa-49b2-84ac-c384abcf4f78" providerId="ADAL" clId="{B9D6541A-6608-45E8-A144-E3F09987E053}" dt="2023-03-27T13:12:04.199" v="5390" actId="20577"/>
          <ac:spMkLst>
            <pc:docMk/>
            <pc:sldMk cId="3165617296" sldId="1055"/>
            <ac:spMk id="17" creationId="{82E001E2-DBC6-4334-90C8-743C799EF94B}"/>
          </ac:spMkLst>
        </pc:spChg>
        <pc:spChg chg="add mod">
          <ac:chgData name="Irene Frascari" userId="9df41ea1-3aaa-49b2-84ac-c384abcf4f78" providerId="ADAL" clId="{B9D6541A-6608-45E8-A144-E3F09987E053}" dt="2023-03-27T13:20:46.612" v="5532" actId="14100"/>
          <ac:spMkLst>
            <pc:docMk/>
            <pc:sldMk cId="3165617296" sldId="1055"/>
            <ac:spMk id="20" creationId="{BAB78766-F091-4174-ACD5-9BF1183DFD0B}"/>
          </ac:spMkLst>
        </pc:spChg>
        <pc:spChg chg="add mod">
          <ac:chgData name="Irene Frascari" userId="9df41ea1-3aaa-49b2-84ac-c384abcf4f78" providerId="ADAL" clId="{B9D6541A-6608-45E8-A144-E3F09987E053}" dt="2023-03-27T13:24:38.395" v="5560" actId="14100"/>
          <ac:spMkLst>
            <pc:docMk/>
            <pc:sldMk cId="3165617296" sldId="1055"/>
            <ac:spMk id="24" creationId="{B7573B06-5EED-40F7-A1E8-9818458FFD0A}"/>
          </ac:spMkLst>
        </pc:spChg>
        <pc:picChg chg="add mod">
          <ac:chgData name="Irene Frascari" userId="9df41ea1-3aaa-49b2-84ac-c384abcf4f78" providerId="ADAL" clId="{B9D6541A-6608-45E8-A144-E3F09987E053}" dt="2023-04-04T14:58:34.382" v="10465" actId="1036"/>
          <ac:picMkLst>
            <pc:docMk/>
            <pc:sldMk cId="3165617296" sldId="1055"/>
            <ac:picMk id="3" creationId="{8AEF66DF-EBDD-4B62-855F-D6CA24E1725A}"/>
          </ac:picMkLst>
        </pc:picChg>
        <pc:picChg chg="add mod">
          <ac:chgData name="Irene Frascari" userId="9df41ea1-3aaa-49b2-84ac-c384abcf4f78" providerId="ADAL" clId="{B9D6541A-6608-45E8-A144-E3F09987E053}" dt="2023-04-04T14:58:38.365" v="10467" actId="1036"/>
          <ac:picMkLst>
            <pc:docMk/>
            <pc:sldMk cId="3165617296" sldId="1055"/>
            <ac:picMk id="4" creationId="{B5297166-5285-4B32-82AC-502FFA52D431}"/>
          </ac:picMkLst>
        </pc:picChg>
        <pc:picChg chg="add mod">
          <ac:chgData name="Irene Frascari" userId="9df41ea1-3aaa-49b2-84ac-c384abcf4f78" providerId="ADAL" clId="{B9D6541A-6608-45E8-A144-E3F09987E053}" dt="2023-03-27T13:21:31.597" v="5543" actId="1036"/>
          <ac:picMkLst>
            <pc:docMk/>
            <pc:sldMk cId="3165617296" sldId="1055"/>
            <ac:picMk id="10" creationId="{BD663A56-E1CA-4228-9206-09D4944C59D1}"/>
          </ac:picMkLst>
        </pc:picChg>
        <pc:picChg chg="add mod">
          <ac:chgData name="Irene Frascari" userId="9df41ea1-3aaa-49b2-84ac-c384abcf4f78" providerId="ADAL" clId="{B9D6541A-6608-45E8-A144-E3F09987E053}" dt="2023-03-27T13:20:34.644" v="5530" actId="1076"/>
          <ac:picMkLst>
            <pc:docMk/>
            <pc:sldMk cId="3165617296" sldId="1055"/>
            <ac:picMk id="11" creationId="{25249785-FD8D-476D-A72A-AFE7EB345813}"/>
          </ac:picMkLst>
        </pc:picChg>
        <pc:picChg chg="del">
          <ac:chgData name="Irene Frascari" userId="9df41ea1-3aaa-49b2-84ac-c384abcf4f78" providerId="ADAL" clId="{B9D6541A-6608-45E8-A144-E3F09987E053}" dt="2023-03-27T13:12:28.525" v="5392" actId="478"/>
          <ac:picMkLst>
            <pc:docMk/>
            <pc:sldMk cId="3165617296" sldId="1055"/>
            <ac:picMk id="12" creationId="{78FF5DCB-3D97-4336-A13D-2332D578DCB5}"/>
          </ac:picMkLst>
        </pc:picChg>
        <pc:picChg chg="add del mod">
          <ac:chgData name="Irene Frascari" userId="9df41ea1-3aaa-49b2-84ac-c384abcf4f78" providerId="ADAL" clId="{B9D6541A-6608-45E8-A144-E3F09987E053}" dt="2023-04-04T14:56:41.302" v="10415" actId="478"/>
          <ac:picMkLst>
            <pc:docMk/>
            <pc:sldMk cId="3165617296" sldId="1055"/>
            <ac:picMk id="14" creationId="{B5F80F7E-3029-4886-9B08-D07A91FD6D01}"/>
          </ac:picMkLst>
        </pc:picChg>
        <pc:picChg chg="add del mod">
          <ac:chgData name="Irene Frascari" userId="9df41ea1-3aaa-49b2-84ac-c384abcf4f78" providerId="ADAL" clId="{B9D6541A-6608-45E8-A144-E3F09987E053}" dt="2023-04-04T14:58:02.663" v="10452" actId="478"/>
          <ac:picMkLst>
            <pc:docMk/>
            <pc:sldMk cId="3165617296" sldId="1055"/>
            <ac:picMk id="15" creationId="{2F036A46-0BA0-4C92-A43F-CBC63C7465C7}"/>
          </ac:picMkLst>
        </pc:picChg>
        <pc:picChg chg="del mod modCrop">
          <ac:chgData name="Irene Frascari" userId="9df41ea1-3aaa-49b2-84ac-c384abcf4f78" providerId="ADAL" clId="{B9D6541A-6608-45E8-A144-E3F09987E053}" dt="2023-03-27T13:17:26.423" v="5500" actId="478"/>
          <ac:picMkLst>
            <pc:docMk/>
            <pc:sldMk cId="3165617296" sldId="1055"/>
            <ac:picMk id="15" creationId="{C5F15002-FFC1-42AA-9941-3B6A9AB408BB}"/>
          </ac:picMkLst>
        </pc:picChg>
        <pc:cxnChg chg="add mod">
          <ac:chgData name="Irene Frascari" userId="9df41ea1-3aaa-49b2-84ac-c384abcf4f78" providerId="ADAL" clId="{B9D6541A-6608-45E8-A144-E3F09987E053}" dt="2023-03-27T13:22:10.436" v="5550" actId="14100"/>
          <ac:cxnSpMkLst>
            <pc:docMk/>
            <pc:sldMk cId="3165617296" sldId="1055"/>
            <ac:cxnSpMk id="13" creationId="{E950C28B-911F-4823-91E0-795D1D7C8FC9}"/>
          </ac:cxnSpMkLst>
        </pc:cxnChg>
        <pc:cxnChg chg="add mod">
          <ac:chgData name="Irene Frascari" userId="9df41ea1-3aaa-49b2-84ac-c384abcf4f78" providerId="ADAL" clId="{B9D6541A-6608-45E8-A144-E3F09987E053}" dt="2023-03-27T13:20:46.612" v="5532" actId="14100"/>
          <ac:cxnSpMkLst>
            <pc:docMk/>
            <pc:sldMk cId="3165617296" sldId="1055"/>
            <ac:cxnSpMk id="19" creationId="{98DF588A-FC0C-4A8F-8209-8FEAE5E045C4}"/>
          </ac:cxnSpMkLst>
        </pc:cxnChg>
      </pc:sldChg>
      <pc:sldChg chg="addSp delSp modSp add">
        <pc:chgData name="Irene Frascari" userId="9df41ea1-3aaa-49b2-84ac-c384abcf4f78" providerId="ADAL" clId="{B9D6541A-6608-45E8-A144-E3F09987E053}" dt="2023-03-29T09:14:48.633" v="8372" actId="113"/>
        <pc:sldMkLst>
          <pc:docMk/>
          <pc:sldMk cId="552764129" sldId="1056"/>
        </pc:sldMkLst>
        <pc:spChg chg="del">
          <ac:chgData name="Irene Frascari" userId="9df41ea1-3aaa-49b2-84ac-c384abcf4f78" providerId="ADAL" clId="{B9D6541A-6608-45E8-A144-E3F09987E053}" dt="2023-03-27T13:26:18.950" v="5576" actId="478"/>
          <ac:spMkLst>
            <pc:docMk/>
            <pc:sldMk cId="552764129" sldId="1056"/>
            <ac:spMk id="2" creationId="{9213F5FB-583E-4FBF-8D09-79CD1C972848}"/>
          </ac:spMkLst>
        </pc:spChg>
        <pc:spChg chg="del">
          <ac:chgData name="Irene Frascari" userId="9df41ea1-3aaa-49b2-84ac-c384abcf4f78" providerId="ADAL" clId="{B9D6541A-6608-45E8-A144-E3F09987E053}" dt="2023-03-27T13:26:21.245" v="5577" actId="478"/>
          <ac:spMkLst>
            <pc:docMk/>
            <pc:sldMk cId="552764129" sldId="1056"/>
            <ac:spMk id="5" creationId="{A0CB4C42-D99A-4485-BCB4-D0106F2A8C6A}"/>
          </ac:spMkLst>
        </pc:spChg>
        <pc:spChg chg="del">
          <ac:chgData name="Irene Frascari" userId="9df41ea1-3aaa-49b2-84ac-c384abcf4f78" providerId="ADAL" clId="{B9D6541A-6608-45E8-A144-E3F09987E053}" dt="2023-03-27T13:26:24.804" v="5578" actId="478"/>
          <ac:spMkLst>
            <pc:docMk/>
            <pc:sldMk cId="552764129" sldId="1056"/>
            <ac:spMk id="8" creationId="{94F6B6A2-392B-4FB9-A4A7-0A27CC3E6812}"/>
          </ac:spMkLst>
        </pc:spChg>
        <pc:spChg chg="del">
          <ac:chgData name="Irene Frascari" userId="9df41ea1-3aaa-49b2-84ac-c384abcf4f78" providerId="ADAL" clId="{B9D6541A-6608-45E8-A144-E3F09987E053}" dt="2023-03-27T13:26:18.950" v="5576" actId="478"/>
          <ac:spMkLst>
            <pc:docMk/>
            <pc:sldMk cId="552764129" sldId="1056"/>
            <ac:spMk id="9" creationId="{76B1C13A-A649-4E4F-B239-BF9FB4A546BC}"/>
          </ac:spMkLst>
        </pc:spChg>
        <pc:spChg chg="add mod">
          <ac:chgData name="Irene Frascari" userId="9df41ea1-3aaa-49b2-84ac-c384abcf4f78" providerId="ADAL" clId="{B9D6541A-6608-45E8-A144-E3F09987E053}" dt="2023-03-29T09:14:48.633" v="8372" actId="113"/>
          <ac:spMkLst>
            <pc:docMk/>
            <pc:sldMk cId="552764129" sldId="1056"/>
            <ac:spMk id="15" creationId="{4A55998D-B57B-490A-B3AE-84E1CEECC9FC}"/>
          </ac:spMkLst>
        </pc:spChg>
        <pc:spChg chg="add del mod">
          <ac:chgData name="Irene Frascari" userId="9df41ea1-3aaa-49b2-84ac-c384abcf4f78" providerId="ADAL" clId="{B9D6541A-6608-45E8-A144-E3F09987E053}" dt="2023-03-28T08:36:26.473" v="5951" actId="478"/>
          <ac:spMkLst>
            <pc:docMk/>
            <pc:sldMk cId="552764129" sldId="1056"/>
            <ac:spMk id="18" creationId="{5E8C81E0-E099-4576-8C0F-A5EF2B5C5821}"/>
          </ac:spMkLst>
        </pc:spChg>
        <pc:spChg chg="del">
          <ac:chgData name="Irene Frascari" userId="9df41ea1-3aaa-49b2-84ac-c384abcf4f78" providerId="ADAL" clId="{B9D6541A-6608-45E8-A144-E3F09987E053}" dt="2023-03-27T13:26:27.790" v="5579" actId="478"/>
          <ac:spMkLst>
            <pc:docMk/>
            <pc:sldMk cId="552764129" sldId="1056"/>
            <ac:spMk id="20" creationId="{BAB78766-F091-4174-ACD5-9BF1183DFD0B}"/>
          </ac:spMkLst>
        </pc:spChg>
        <pc:spChg chg="add del mod">
          <ac:chgData name="Irene Frascari" userId="9df41ea1-3aaa-49b2-84ac-c384abcf4f78" providerId="ADAL" clId="{B9D6541A-6608-45E8-A144-E3F09987E053}" dt="2023-03-28T09:23:17.707" v="8332" actId="478"/>
          <ac:spMkLst>
            <pc:docMk/>
            <pc:sldMk cId="552764129" sldId="1056"/>
            <ac:spMk id="21" creationId="{4201033D-EC48-476C-B8AC-7ED44AEBE16B}"/>
          </ac:spMkLst>
        </pc:spChg>
        <pc:spChg chg="add mod">
          <ac:chgData name="Irene Frascari" userId="9df41ea1-3aaa-49b2-84ac-c384abcf4f78" providerId="ADAL" clId="{B9D6541A-6608-45E8-A144-E3F09987E053}" dt="2023-03-27T13:53:59.448" v="5794" actId="113"/>
          <ac:spMkLst>
            <pc:docMk/>
            <pc:sldMk cId="552764129" sldId="1056"/>
            <ac:spMk id="22" creationId="{A801F323-5386-4B22-90DA-A90A8B0238B8}"/>
          </ac:spMkLst>
        </pc:spChg>
        <pc:spChg chg="del">
          <ac:chgData name="Irene Frascari" userId="9df41ea1-3aaa-49b2-84ac-c384abcf4f78" providerId="ADAL" clId="{B9D6541A-6608-45E8-A144-E3F09987E053}" dt="2023-03-27T13:26:32.735" v="5581" actId="478"/>
          <ac:spMkLst>
            <pc:docMk/>
            <pc:sldMk cId="552764129" sldId="1056"/>
            <ac:spMk id="24" creationId="{B7573B06-5EED-40F7-A1E8-9818458FFD0A}"/>
          </ac:spMkLst>
        </pc:spChg>
        <pc:picChg chg="add mod ord">
          <ac:chgData name="Irene Frascari" userId="9df41ea1-3aaa-49b2-84ac-c384abcf4f78" providerId="ADAL" clId="{B9D6541A-6608-45E8-A144-E3F09987E053}" dt="2023-03-28T08:36:11.405" v="5950" actId="1036"/>
          <ac:picMkLst>
            <pc:docMk/>
            <pc:sldMk cId="552764129" sldId="1056"/>
            <ac:picMk id="3" creationId="{5BF49BC5-7251-4265-AA95-3462A08B3DC1}"/>
          </ac:picMkLst>
        </pc:picChg>
        <pc:picChg chg="del">
          <ac:chgData name="Irene Frascari" userId="9df41ea1-3aaa-49b2-84ac-c384abcf4f78" providerId="ADAL" clId="{B9D6541A-6608-45E8-A144-E3F09987E053}" dt="2023-03-27T13:26:30.493" v="5580" actId="478"/>
          <ac:picMkLst>
            <pc:docMk/>
            <pc:sldMk cId="552764129" sldId="1056"/>
            <ac:picMk id="10" creationId="{BD663A56-E1CA-4228-9206-09D4944C59D1}"/>
          </ac:picMkLst>
        </pc:picChg>
        <pc:picChg chg="del">
          <ac:chgData name="Irene Frascari" userId="9df41ea1-3aaa-49b2-84ac-c384abcf4f78" providerId="ADAL" clId="{B9D6541A-6608-45E8-A144-E3F09987E053}" dt="2023-03-27T13:26:24.804" v="5578" actId="478"/>
          <ac:picMkLst>
            <pc:docMk/>
            <pc:sldMk cId="552764129" sldId="1056"/>
            <ac:picMk id="11" creationId="{25249785-FD8D-476D-A72A-AFE7EB345813}"/>
          </ac:picMkLst>
        </pc:picChg>
        <pc:picChg chg="del">
          <ac:chgData name="Irene Frascari" userId="9df41ea1-3aaa-49b2-84ac-c384abcf4f78" providerId="ADAL" clId="{B9D6541A-6608-45E8-A144-E3F09987E053}" dt="2023-03-27T13:26:24.804" v="5578" actId="478"/>
          <ac:picMkLst>
            <pc:docMk/>
            <pc:sldMk cId="552764129" sldId="1056"/>
            <ac:picMk id="14" creationId="{B5F80F7E-3029-4886-9B08-D07A91FD6D01}"/>
          </ac:picMkLst>
        </pc:picChg>
        <pc:picChg chg="add del mod">
          <ac:chgData name="Irene Frascari" userId="9df41ea1-3aaa-49b2-84ac-c384abcf4f78" providerId="ADAL" clId="{B9D6541A-6608-45E8-A144-E3F09987E053}" dt="2023-03-28T08:35:03.175" v="5930" actId="478"/>
          <ac:picMkLst>
            <pc:docMk/>
            <pc:sldMk cId="552764129" sldId="1056"/>
            <ac:picMk id="16" creationId="{0380C298-6D18-47DD-9D59-E6366489575B}"/>
          </ac:picMkLst>
        </pc:picChg>
        <pc:cxnChg chg="del mod">
          <ac:chgData name="Irene Frascari" userId="9df41ea1-3aaa-49b2-84ac-c384abcf4f78" providerId="ADAL" clId="{B9D6541A-6608-45E8-A144-E3F09987E053}" dt="2023-03-27T13:26:18.950" v="5576" actId="478"/>
          <ac:cxnSpMkLst>
            <pc:docMk/>
            <pc:sldMk cId="552764129" sldId="1056"/>
            <ac:cxnSpMk id="13" creationId="{E950C28B-911F-4823-91E0-795D1D7C8FC9}"/>
          </ac:cxnSpMkLst>
        </pc:cxnChg>
        <pc:cxnChg chg="del mod">
          <ac:chgData name="Irene Frascari" userId="9df41ea1-3aaa-49b2-84ac-c384abcf4f78" providerId="ADAL" clId="{B9D6541A-6608-45E8-A144-E3F09987E053}" dt="2023-03-27T13:26:18.950" v="5576" actId="478"/>
          <ac:cxnSpMkLst>
            <pc:docMk/>
            <pc:sldMk cId="552764129" sldId="1056"/>
            <ac:cxnSpMk id="19" creationId="{98DF588A-FC0C-4A8F-8209-8FEAE5E045C4}"/>
          </ac:cxnSpMkLst>
        </pc:cxnChg>
      </pc:sldChg>
      <pc:sldChg chg="addSp delSp modSp add">
        <pc:chgData name="Irene Frascari" userId="9df41ea1-3aaa-49b2-84ac-c384abcf4f78" providerId="ADAL" clId="{B9D6541A-6608-45E8-A144-E3F09987E053}" dt="2023-04-02T13:46:12.174" v="9969" actId="20577"/>
        <pc:sldMkLst>
          <pc:docMk/>
          <pc:sldMk cId="2401359670" sldId="1057"/>
        </pc:sldMkLst>
        <pc:spChg chg="add del mod">
          <ac:chgData name="Irene Frascari" userId="9df41ea1-3aaa-49b2-84ac-c384abcf4f78" providerId="ADAL" clId="{B9D6541A-6608-45E8-A144-E3F09987E053}" dt="2023-04-02T13:46:12.174" v="9969" actId="20577"/>
          <ac:spMkLst>
            <pc:docMk/>
            <pc:sldMk cId="2401359670" sldId="1057"/>
            <ac:spMk id="2" creationId="{3C148568-61AC-40E6-B7BB-EAA8DE579C84}"/>
          </ac:spMkLst>
        </pc:spChg>
        <pc:spChg chg="add del">
          <ac:chgData name="Irene Frascari" userId="9df41ea1-3aaa-49b2-84ac-c384abcf4f78" providerId="ADAL" clId="{B9D6541A-6608-45E8-A144-E3F09987E053}" dt="2023-03-27T13:31:55.539" v="5632" actId="478"/>
          <ac:spMkLst>
            <pc:docMk/>
            <pc:sldMk cId="2401359670" sldId="1057"/>
            <ac:spMk id="3" creationId="{F4A6C43B-327B-492F-B098-C39D095FBF4C}"/>
          </ac:spMkLst>
        </pc:spChg>
        <pc:spChg chg="add mod">
          <ac:chgData name="Irene Frascari" userId="9df41ea1-3aaa-49b2-84ac-c384abcf4f78" providerId="ADAL" clId="{B9D6541A-6608-45E8-A144-E3F09987E053}" dt="2023-03-27T13:36:24.269" v="5688" actId="404"/>
          <ac:spMkLst>
            <pc:docMk/>
            <pc:sldMk cId="2401359670" sldId="1057"/>
            <ac:spMk id="5" creationId="{6335AF01-FB30-4C13-84E2-D201A4CD9257}"/>
          </ac:spMkLst>
        </pc:spChg>
        <pc:picChg chg="add mod">
          <ac:chgData name="Irene Frascari" userId="9df41ea1-3aaa-49b2-84ac-c384abcf4f78" providerId="ADAL" clId="{B9D6541A-6608-45E8-A144-E3F09987E053}" dt="2023-03-27T13:36:45.409" v="5692" actId="12789"/>
          <ac:picMkLst>
            <pc:docMk/>
            <pc:sldMk cId="2401359670" sldId="1057"/>
            <ac:picMk id="4" creationId="{40D5C2C7-34F1-42C4-BEEC-EB5A3995A76A}"/>
          </ac:picMkLst>
        </pc:picChg>
      </pc:sldChg>
      <pc:sldChg chg="addSp delSp modSp add">
        <pc:chgData name="Irene Frascari" userId="9df41ea1-3aaa-49b2-84ac-c384abcf4f78" providerId="ADAL" clId="{B9D6541A-6608-45E8-A144-E3F09987E053}" dt="2023-03-29T09:15:05.457" v="8374"/>
        <pc:sldMkLst>
          <pc:docMk/>
          <pc:sldMk cId="3061259347" sldId="1058"/>
        </pc:sldMkLst>
        <pc:spChg chg="add">
          <ac:chgData name="Irene Frascari" userId="9df41ea1-3aaa-49b2-84ac-c384abcf4f78" providerId="ADAL" clId="{B9D6541A-6608-45E8-A144-E3F09987E053}" dt="2023-03-29T09:15:05.457" v="8374"/>
          <ac:spMkLst>
            <pc:docMk/>
            <pc:sldMk cId="3061259347" sldId="1058"/>
            <ac:spMk id="10" creationId="{95035891-CCB4-4E22-86EF-FB09B423DA05}"/>
          </ac:spMkLst>
        </pc:spChg>
        <pc:spChg chg="del">
          <ac:chgData name="Irene Frascari" userId="9df41ea1-3aaa-49b2-84ac-c384abcf4f78" providerId="ADAL" clId="{B9D6541A-6608-45E8-A144-E3F09987E053}" dt="2023-03-29T09:15:03.814" v="8373" actId="478"/>
          <ac:spMkLst>
            <pc:docMk/>
            <pc:sldMk cId="3061259347" sldId="1058"/>
            <ac:spMk id="15" creationId="{4A55998D-B57B-490A-B3AE-84E1CEECC9FC}"/>
          </ac:spMkLst>
        </pc:spChg>
        <pc:spChg chg="mod ord">
          <ac:chgData name="Irene Frascari" userId="9df41ea1-3aaa-49b2-84ac-c384abcf4f78" providerId="ADAL" clId="{B9D6541A-6608-45E8-A144-E3F09987E053}" dt="2023-03-28T08:40:22.826" v="5974" actId="1076"/>
          <ac:spMkLst>
            <pc:docMk/>
            <pc:sldMk cId="3061259347" sldId="1058"/>
            <ac:spMk id="21" creationId="{4201033D-EC48-476C-B8AC-7ED44AEBE16B}"/>
          </ac:spMkLst>
        </pc:spChg>
        <pc:picChg chg="add mod">
          <ac:chgData name="Irene Frascari" userId="9df41ea1-3aaa-49b2-84ac-c384abcf4f78" providerId="ADAL" clId="{B9D6541A-6608-45E8-A144-E3F09987E053}" dt="2023-03-28T08:39:10.330" v="5967" actId="1076"/>
          <ac:picMkLst>
            <pc:docMk/>
            <pc:sldMk cId="3061259347" sldId="1058"/>
            <ac:picMk id="4" creationId="{FCAA1B2D-E846-4493-9B84-9163606F5D6B}"/>
          </ac:picMkLst>
        </pc:picChg>
        <pc:cxnChg chg="add mod">
          <ac:chgData name="Irene Frascari" userId="9df41ea1-3aaa-49b2-84ac-c384abcf4f78" providerId="ADAL" clId="{B9D6541A-6608-45E8-A144-E3F09987E053}" dt="2023-03-28T08:39:37.493" v="5969" actId="13822"/>
          <ac:cxnSpMkLst>
            <pc:docMk/>
            <pc:sldMk cId="3061259347" sldId="1058"/>
            <ac:cxnSpMk id="6" creationId="{74B7C47E-819F-4E4E-9DBB-B7165CE7358C}"/>
          </ac:cxnSpMkLst>
        </pc:cxnChg>
        <pc:cxnChg chg="add mod">
          <ac:chgData name="Irene Frascari" userId="9df41ea1-3aaa-49b2-84ac-c384abcf4f78" providerId="ADAL" clId="{B9D6541A-6608-45E8-A144-E3F09987E053}" dt="2023-03-28T08:40:02.026" v="5973" actId="14100"/>
          <ac:cxnSpMkLst>
            <pc:docMk/>
            <pc:sldMk cId="3061259347" sldId="1058"/>
            <ac:cxnSpMk id="8" creationId="{E4C204ED-BFE9-400E-82BD-30A431756EF1}"/>
          </ac:cxnSpMkLst>
        </pc:cxnChg>
      </pc:sldChg>
      <pc:sldChg chg="addSp delSp modSp add">
        <pc:chgData name="Irene Frascari" userId="9df41ea1-3aaa-49b2-84ac-c384abcf4f78" providerId="ADAL" clId="{B9D6541A-6608-45E8-A144-E3F09987E053}" dt="2023-04-02T13:30:11.754" v="9701" actId="113"/>
        <pc:sldMkLst>
          <pc:docMk/>
          <pc:sldMk cId="3308585532" sldId="1059"/>
        </pc:sldMkLst>
        <pc:spChg chg="mod">
          <ac:chgData name="Irene Frascari" userId="9df41ea1-3aaa-49b2-84ac-c384abcf4f78" providerId="ADAL" clId="{B9D6541A-6608-45E8-A144-E3F09987E053}" dt="2023-03-29T12:07:17.829" v="9435" actId="1035"/>
          <ac:spMkLst>
            <pc:docMk/>
            <pc:sldMk cId="3308585532" sldId="1059"/>
            <ac:spMk id="2" creationId="{17A569FA-F866-4079-B3D2-F35234E4C9D3}"/>
          </ac:spMkLst>
        </pc:spChg>
        <pc:spChg chg="add del mod">
          <ac:chgData name="Irene Frascari" userId="9df41ea1-3aaa-49b2-84ac-c384abcf4f78" providerId="ADAL" clId="{B9D6541A-6608-45E8-A144-E3F09987E053}" dt="2023-03-29T11:13:01.104" v="9226" actId="478"/>
          <ac:spMkLst>
            <pc:docMk/>
            <pc:sldMk cId="3308585532" sldId="1059"/>
            <ac:spMk id="3" creationId="{57014CD8-6C71-4434-A522-BAE94C877CA2}"/>
          </ac:spMkLst>
        </pc:spChg>
        <pc:spChg chg="add del mod">
          <ac:chgData name="Irene Frascari" userId="9df41ea1-3aaa-49b2-84ac-c384abcf4f78" providerId="ADAL" clId="{B9D6541A-6608-45E8-A144-E3F09987E053}" dt="2023-03-29T11:14:01.769" v="9229"/>
          <ac:spMkLst>
            <pc:docMk/>
            <pc:sldMk cId="3308585532" sldId="1059"/>
            <ac:spMk id="5" creationId="{71C454C6-56AB-44E2-9829-DFDC0ADE83AF}"/>
          </ac:spMkLst>
        </pc:spChg>
        <pc:spChg chg="mod">
          <ac:chgData name="Irene Frascari" userId="9df41ea1-3aaa-49b2-84ac-c384abcf4f78" providerId="ADAL" clId="{B9D6541A-6608-45E8-A144-E3F09987E053}" dt="2023-04-02T13:30:11.754" v="9701" actId="113"/>
          <ac:spMkLst>
            <pc:docMk/>
            <pc:sldMk cId="3308585532" sldId="1059"/>
            <ac:spMk id="6" creationId="{1B52206D-07C7-4B62-89C8-40BA789AD4AD}"/>
          </ac:spMkLst>
        </pc:spChg>
        <pc:spChg chg="del mod">
          <ac:chgData name="Irene Frascari" userId="9df41ea1-3aaa-49b2-84ac-c384abcf4f78" providerId="ADAL" clId="{B9D6541A-6608-45E8-A144-E3F09987E053}" dt="2023-03-29T11:21:57.329" v="9263" actId="478"/>
          <ac:spMkLst>
            <pc:docMk/>
            <pc:sldMk cId="3308585532" sldId="1059"/>
            <ac:spMk id="10" creationId="{C38D733E-9F92-475D-8985-42D517B238BC}"/>
          </ac:spMkLst>
        </pc:spChg>
        <pc:spChg chg="add mod">
          <ac:chgData name="Irene Frascari" userId="9df41ea1-3aaa-49b2-84ac-c384abcf4f78" providerId="ADAL" clId="{B9D6541A-6608-45E8-A144-E3F09987E053}" dt="2023-03-29T11:23:33.966" v="9283" actId="14100"/>
          <ac:spMkLst>
            <pc:docMk/>
            <pc:sldMk cId="3308585532" sldId="1059"/>
            <ac:spMk id="11" creationId="{135E979E-FCBF-4D2B-9FE7-056664B11557}"/>
          </ac:spMkLst>
        </pc:spChg>
        <pc:spChg chg="add mod">
          <ac:chgData name="Irene Frascari" userId="9df41ea1-3aaa-49b2-84ac-c384abcf4f78" providerId="ADAL" clId="{B9D6541A-6608-45E8-A144-E3F09987E053}" dt="2023-03-29T12:07:27.948" v="9436" actId="113"/>
          <ac:spMkLst>
            <pc:docMk/>
            <pc:sldMk cId="3308585532" sldId="1059"/>
            <ac:spMk id="14" creationId="{1E0F8F12-8BF2-480A-AA22-BF008F4C0B43}"/>
          </ac:spMkLst>
        </pc:spChg>
        <pc:spChg chg="add mod">
          <ac:chgData name="Irene Frascari" userId="9df41ea1-3aaa-49b2-84ac-c384abcf4f78" providerId="ADAL" clId="{B9D6541A-6608-45E8-A144-E3F09987E053}" dt="2023-03-29T12:07:31.603" v="9437" actId="113"/>
          <ac:spMkLst>
            <pc:docMk/>
            <pc:sldMk cId="3308585532" sldId="1059"/>
            <ac:spMk id="15" creationId="{4F357EDD-0ADE-40FC-8316-4AC94299491C}"/>
          </ac:spMkLst>
        </pc:spChg>
        <pc:picChg chg="del">
          <ac:chgData name="Irene Frascari" userId="9df41ea1-3aaa-49b2-84ac-c384abcf4f78" providerId="ADAL" clId="{B9D6541A-6608-45E8-A144-E3F09987E053}" dt="2023-03-29T11:12:52.537" v="9225" actId="478"/>
          <ac:picMkLst>
            <pc:docMk/>
            <pc:sldMk cId="3308585532" sldId="1059"/>
            <ac:picMk id="7" creationId="{23F8F2A0-A003-4EB8-8EEB-A93F6F38FE07}"/>
          </ac:picMkLst>
        </pc:picChg>
        <pc:picChg chg="add mod">
          <ac:chgData name="Irene Frascari" userId="9df41ea1-3aaa-49b2-84ac-c384abcf4f78" providerId="ADAL" clId="{B9D6541A-6608-45E8-A144-E3F09987E053}" dt="2023-03-29T12:07:06.116" v="9431" actId="1036"/>
          <ac:picMkLst>
            <pc:docMk/>
            <pc:sldMk cId="3308585532" sldId="1059"/>
            <ac:picMk id="12" creationId="{BDAAEB3D-1361-4845-9E37-64701169F03C}"/>
          </ac:picMkLst>
        </pc:picChg>
        <pc:picChg chg="add mod">
          <ac:chgData name="Irene Frascari" userId="9df41ea1-3aaa-49b2-84ac-c384abcf4f78" providerId="ADAL" clId="{B9D6541A-6608-45E8-A144-E3F09987E053}" dt="2023-03-29T12:07:06.116" v="9431" actId="1036"/>
          <ac:picMkLst>
            <pc:docMk/>
            <pc:sldMk cId="3308585532" sldId="1059"/>
            <ac:picMk id="13" creationId="{9C9FD8BC-3C6E-43E3-9C39-AF12868A2CA2}"/>
          </ac:picMkLst>
        </pc:picChg>
      </pc:sldChg>
      <pc:sldChg chg="addSp delSp modSp add">
        <pc:chgData name="Irene Frascari" userId="9df41ea1-3aaa-49b2-84ac-c384abcf4f78" providerId="ADAL" clId="{B9D6541A-6608-45E8-A144-E3F09987E053}" dt="2023-04-02T13:37:49.729" v="9925" actId="5793"/>
        <pc:sldMkLst>
          <pc:docMk/>
          <pc:sldMk cId="941666451" sldId="1061"/>
        </pc:sldMkLst>
        <pc:spChg chg="mod">
          <ac:chgData name="Irene Frascari" userId="9df41ea1-3aaa-49b2-84ac-c384abcf4f78" providerId="ADAL" clId="{B9D6541A-6608-45E8-A144-E3F09987E053}" dt="2023-04-02T13:28:13.893" v="9679" actId="20577"/>
          <ac:spMkLst>
            <pc:docMk/>
            <pc:sldMk cId="941666451" sldId="1061"/>
            <ac:spMk id="2" creationId="{17A569FA-F866-4079-B3D2-F35234E4C9D3}"/>
          </ac:spMkLst>
        </pc:spChg>
        <pc:spChg chg="mod">
          <ac:chgData name="Irene Frascari" userId="9df41ea1-3aaa-49b2-84ac-c384abcf4f78" providerId="ADAL" clId="{B9D6541A-6608-45E8-A144-E3F09987E053}" dt="2023-04-02T13:35:35.803" v="9908" actId="20577"/>
          <ac:spMkLst>
            <pc:docMk/>
            <pc:sldMk cId="941666451" sldId="1061"/>
            <ac:spMk id="6" creationId="{1B52206D-07C7-4B62-89C8-40BA789AD4AD}"/>
          </ac:spMkLst>
        </pc:spChg>
        <pc:spChg chg="mod">
          <ac:chgData name="Irene Frascari" userId="9df41ea1-3aaa-49b2-84ac-c384abcf4f78" providerId="ADAL" clId="{B9D6541A-6608-45E8-A144-E3F09987E053}" dt="2023-04-02T13:37:49.729" v="9925" actId="5793"/>
          <ac:spMkLst>
            <pc:docMk/>
            <pc:sldMk cId="941666451" sldId="1061"/>
            <ac:spMk id="11" creationId="{135E979E-FCBF-4D2B-9FE7-056664B11557}"/>
          </ac:spMkLst>
        </pc:spChg>
        <pc:spChg chg="del">
          <ac:chgData name="Irene Frascari" userId="9df41ea1-3aaa-49b2-84ac-c384abcf4f78" providerId="ADAL" clId="{B9D6541A-6608-45E8-A144-E3F09987E053}" dt="2023-04-02T13:29:04.418" v="9686" actId="478"/>
          <ac:spMkLst>
            <pc:docMk/>
            <pc:sldMk cId="941666451" sldId="1061"/>
            <ac:spMk id="14" creationId="{1E0F8F12-8BF2-480A-AA22-BF008F4C0B43}"/>
          </ac:spMkLst>
        </pc:spChg>
        <pc:spChg chg="del">
          <ac:chgData name="Irene Frascari" userId="9df41ea1-3aaa-49b2-84ac-c384abcf4f78" providerId="ADAL" clId="{B9D6541A-6608-45E8-A144-E3F09987E053}" dt="2023-04-02T13:30:25.300" v="9702" actId="478"/>
          <ac:spMkLst>
            <pc:docMk/>
            <pc:sldMk cId="941666451" sldId="1061"/>
            <ac:spMk id="15" creationId="{4F357EDD-0ADE-40FC-8316-4AC94299491C}"/>
          </ac:spMkLst>
        </pc:spChg>
        <pc:picChg chg="add mod">
          <ac:chgData name="Irene Frascari" userId="9df41ea1-3aaa-49b2-84ac-c384abcf4f78" providerId="ADAL" clId="{B9D6541A-6608-45E8-A144-E3F09987E053}" dt="2023-04-02T13:34:33.089" v="9885" actId="1076"/>
          <ac:picMkLst>
            <pc:docMk/>
            <pc:sldMk cId="941666451" sldId="1061"/>
            <ac:picMk id="3" creationId="{16EBC5A4-65BE-4F92-81AB-1AAF90374290}"/>
          </ac:picMkLst>
        </pc:picChg>
        <pc:picChg chg="add mod">
          <ac:chgData name="Irene Frascari" userId="9df41ea1-3aaa-49b2-84ac-c384abcf4f78" providerId="ADAL" clId="{B9D6541A-6608-45E8-A144-E3F09987E053}" dt="2023-04-02T13:34:50.202" v="9887" actId="1076"/>
          <ac:picMkLst>
            <pc:docMk/>
            <pc:sldMk cId="941666451" sldId="1061"/>
            <ac:picMk id="4" creationId="{758B4C9A-1A0C-4A17-A8F5-BEC42718C6F1}"/>
          </ac:picMkLst>
        </pc:picChg>
        <pc:picChg chg="del">
          <ac:chgData name="Irene Frascari" userId="9df41ea1-3aaa-49b2-84ac-c384abcf4f78" providerId="ADAL" clId="{B9D6541A-6608-45E8-A144-E3F09987E053}" dt="2023-04-02T13:30:27.289" v="9703" actId="478"/>
          <ac:picMkLst>
            <pc:docMk/>
            <pc:sldMk cId="941666451" sldId="1061"/>
            <ac:picMk id="12" creationId="{BDAAEB3D-1361-4845-9E37-64701169F03C}"/>
          </ac:picMkLst>
        </pc:picChg>
        <pc:picChg chg="del">
          <ac:chgData name="Irene Frascari" userId="9df41ea1-3aaa-49b2-84ac-c384abcf4f78" providerId="ADAL" clId="{B9D6541A-6608-45E8-A144-E3F09987E053}" dt="2023-04-02T13:28:58.931" v="9684" actId="478"/>
          <ac:picMkLst>
            <pc:docMk/>
            <pc:sldMk cId="941666451" sldId="1061"/>
            <ac:picMk id="13" creationId="{9C9FD8BC-3C6E-43E3-9C39-AF12868A2CA2}"/>
          </ac:picMkLst>
        </pc:picChg>
        <pc:picChg chg="add del">
          <ac:chgData name="Irene Frascari" userId="9df41ea1-3aaa-49b2-84ac-c384abcf4f78" providerId="ADAL" clId="{B9D6541A-6608-45E8-A144-E3F09987E053}" dt="2023-04-02T13:28:52.838" v="9682"/>
          <ac:picMkLst>
            <pc:docMk/>
            <pc:sldMk cId="941666451" sldId="1061"/>
            <ac:picMk id="16" creationId="{8FA606C2-0E45-4511-9DCA-2D6FB9118F8A}"/>
          </ac:picMkLst>
        </pc:picChg>
      </pc:sldChg>
      <pc:sldMasterChg chg="delSldLayout">
        <pc:chgData name="Irene Frascari" userId="9df41ea1-3aaa-49b2-84ac-c384abcf4f78" providerId="ADAL" clId="{B9D6541A-6608-45E8-A144-E3F09987E053}" dt="2023-03-24T15:04:32.884" v="2929" actId="2696"/>
        <pc:sldMasterMkLst>
          <pc:docMk/>
          <pc:sldMasterMk cId="3570652833" sldId="2147483660"/>
        </pc:sldMasterMkLst>
      </pc:sldMasterChg>
    </pc:docChg>
  </pc:docChgLst>
  <pc:docChgLst>
    <pc:chgData name="Irene Frascari" userId="9df41ea1-3aaa-49b2-84ac-c384abcf4f78" providerId="ADAL" clId="{BAD8473E-401B-40B3-8483-6ED9E086C474}"/>
    <pc:docChg chg="modSld">
      <pc:chgData name="Irene Frascari" userId="9df41ea1-3aaa-49b2-84ac-c384abcf4f78" providerId="ADAL" clId="{BAD8473E-401B-40B3-8483-6ED9E086C474}" dt="2023-05-04T07:28:40.232" v="7" actId="20577"/>
      <pc:docMkLst>
        <pc:docMk/>
      </pc:docMkLst>
      <pc:sldChg chg="modSp">
        <pc:chgData name="Irene Frascari" userId="9df41ea1-3aaa-49b2-84ac-c384abcf4f78" providerId="ADAL" clId="{BAD8473E-401B-40B3-8483-6ED9E086C474}" dt="2023-05-04T07:28:40.232" v="7" actId="20577"/>
        <pc:sldMkLst>
          <pc:docMk/>
          <pc:sldMk cId="1186013144" sldId="1002"/>
        </pc:sldMkLst>
        <pc:spChg chg="mod">
          <ac:chgData name="Irene Frascari" userId="9df41ea1-3aaa-49b2-84ac-c384abcf4f78" providerId="ADAL" clId="{BAD8473E-401B-40B3-8483-6ED9E086C474}" dt="2023-05-04T07:28:40.232" v="7" actId="20577"/>
          <ac:spMkLst>
            <pc:docMk/>
            <pc:sldMk cId="1186013144" sldId="1002"/>
            <ac:spMk id="12" creationId="{4CD0D1B5-9F95-4453-B62A-0F561F33F982}"/>
          </ac:spMkLst>
        </pc:spChg>
      </pc:sldChg>
      <pc:sldChg chg="modSp">
        <pc:chgData name="Irene Frascari" userId="9df41ea1-3aaa-49b2-84ac-c384abcf4f78" providerId="ADAL" clId="{BAD8473E-401B-40B3-8483-6ED9E086C474}" dt="2023-05-04T07:28:22.783" v="3" actId="20577"/>
        <pc:sldMkLst>
          <pc:docMk/>
          <pc:sldMk cId="2726235172" sldId="1007"/>
        </pc:sldMkLst>
        <pc:spChg chg="mod">
          <ac:chgData name="Irene Frascari" userId="9df41ea1-3aaa-49b2-84ac-c384abcf4f78" providerId="ADAL" clId="{BAD8473E-401B-40B3-8483-6ED9E086C474}" dt="2023-05-04T07:28:22.783" v="3" actId="20577"/>
          <ac:spMkLst>
            <pc:docMk/>
            <pc:sldMk cId="2726235172" sldId="1007"/>
            <ac:spMk id="4" creationId="{00000000-0000-0000-0000-000000000000}"/>
          </ac:spMkLst>
        </pc:spChg>
      </pc:sldChg>
    </pc:docChg>
  </pc:docChgLst>
  <pc:docChgLst>
    <pc:chgData clId="Web-{D5E7D338-A82C-CB26-D4CB-38253CC178C7}"/>
    <pc:docChg chg="modSld">
      <pc:chgData name="" userId="" providerId="" clId="Web-{D5E7D338-A82C-CB26-D4CB-38253CC178C7}" dt="2023-03-15T11:31:24.003" v="0" actId="20577"/>
      <pc:docMkLst>
        <pc:docMk/>
      </pc:docMkLst>
      <pc:sldChg chg="modSp">
        <pc:chgData name="" userId="" providerId="" clId="Web-{D5E7D338-A82C-CB26-D4CB-38253CC178C7}" dt="2023-03-15T11:31:24.003" v="0" actId="20577"/>
        <pc:sldMkLst>
          <pc:docMk/>
          <pc:sldMk cId="1186013144" sldId="1002"/>
        </pc:sldMkLst>
        <pc:spChg chg="mod">
          <ac:chgData name="" userId="" providerId="" clId="Web-{D5E7D338-A82C-CB26-D4CB-38253CC178C7}" dt="2023-03-15T11:31:24.003" v="0" actId="20577"/>
          <ac:spMkLst>
            <pc:docMk/>
            <pc:sldMk cId="1186013144" sldId="1002"/>
            <ac:spMk id="4" creationId="{9EE3C6B5-5557-4D8D-B24C-B94CC88471A1}"/>
          </ac:spMkLst>
        </pc:spChg>
      </pc:sldChg>
    </pc:docChg>
  </pc:docChgLst>
  <pc:docChgLst>
    <pc:chgData name="Bianca Gualandi" userId="S::bianca.gualandi4@unibo.it::c4efc3e2-1582-4c76-9909-ab796cb47181" providerId="AD" clId="Web-{AD469E56-01F2-6F17-3A8F-C173211CC6DA}"/>
    <pc:docChg chg="modSld">
      <pc:chgData name="Bianca Gualandi" userId="S::bianca.gualandi4@unibo.it::c4efc3e2-1582-4c76-9909-ab796cb47181" providerId="AD" clId="Web-{AD469E56-01F2-6F17-3A8F-C173211CC6DA}" dt="2023-03-15T11:33:55.672" v="10" actId="20577"/>
      <pc:docMkLst>
        <pc:docMk/>
      </pc:docMkLst>
      <pc:sldChg chg="modSp">
        <pc:chgData name="Bianca Gualandi" userId="S::bianca.gualandi4@unibo.it::c4efc3e2-1582-4c76-9909-ab796cb47181" providerId="AD" clId="Web-{AD469E56-01F2-6F17-3A8F-C173211CC6DA}" dt="2023-03-15T11:33:55.672" v="10" actId="20577"/>
        <pc:sldMkLst>
          <pc:docMk/>
          <pc:sldMk cId="2726235172" sldId="1007"/>
        </pc:sldMkLst>
        <pc:spChg chg="mod">
          <ac:chgData name="Bianca Gualandi" userId="S::bianca.gualandi4@unibo.it::c4efc3e2-1582-4c76-9909-ab796cb47181" providerId="AD" clId="Web-{AD469E56-01F2-6F17-3A8F-C173211CC6DA}" dt="2023-03-15T11:33:55.672" v="10" actId="20577"/>
          <ac:spMkLst>
            <pc:docMk/>
            <pc:sldMk cId="2726235172" sldId="1007"/>
            <ac:spMk id="4" creationId="{00000000-0000-0000-0000-000000000000}"/>
          </ac:spMkLst>
        </pc:sp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image" Target="../media/image12.png"/></Relationships>
</file>

<file path=ppt/diagrams/_rels/data4.xml.rels><?xml version="1.0" encoding="UTF-8" standalone="yes"?>
<Relationships xmlns="http://schemas.openxmlformats.org/package/2006/relationships"><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1" Type="http://schemas.openxmlformats.org/officeDocument/2006/relationships/image" Target="../media/image14.png"/></Relationships>
</file>

<file path=ppt/diagrams/_rels/data6.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7E6D9B-3354-40CB-9050-E0E93CBC53CC}" type="doc">
      <dgm:prSet loTypeId="urn:microsoft.com/office/officeart/2005/8/layout/arrow2" loCatId="process" qsTypeId="urn:microsoft.com/office/officeart/2005/8/quickstyle/simple1" qsCatId="simple" csTypeId="urn:microsoft.com/office/officeart/2005/8/colors/accent3_1" csCatId="accent3" phldr="1"/>
      <dgm:spPr/>
    </dgm:pt>
    <dgm:pt modelId="{D1DF0312-2224-4058-9751-7042E73ECA80}">
      <dgm:prSet phldrT="[Testo]" custT="1"/>
      <dgm:spPr/>
      <dgm:t>
        <a:bodyPr/>
        <a:lstStyle/>
        <a:p>
          <a:r>
            <a:rPr lang="it-IT" sz="1800" b="1" dirty="0"/>
            <a:t>FP7</a:t>
          </a:r>
        </a:p>
        <a:p>
          <a:r>
            <a:rPr lang="it-IT" sz="1200" b="1" dirty="0"/>
            <a:t>OA delle Pubblicazioni (Pilota)  </a:t>
          </a:r>
        </a:p>
      </dgm:t>
    </dgm:pt>
    <dgm:pt modelId="{3075375B-1B04-4E4A-81ED-4DA6FD0D7C49}" type="parTrans" cxnId="{71285454-07C2-4285-876D-62E24039DC2B}">
      <dgm:prSet/>
      <dgm:spPr/>
      <dgm:t>
        <a:bodyPr/>
        <a:lstStyle/>
        <a:p>
          <a:endParaRPr lang="it-IT"/>
        </a:p>
      </dgm:t>
    </dgm:pt>
    <dgm:pt modelId="{E1A52E89-D3DD-412B-8ED9-5FCBA0BD730A}" type="sibTrans" cxnId="{71285454-07C2-4285-876D-62E24039DC2B}">
      <dgm:prSet/>
      <dgm:spPr/>
      <dgm:t>
        <a:bodyPr/>
        <a:lstStyle/>
        <a:p>
          <a:endParaRPr lang="it-IT"/>
        </a:p>
      </dgm:t>
    </dgm:pt>
    <dgm:pt modelId="{141329B9-7A43-4432-8997-229B74447DA8}">
      <dgm:prSet phldrT="[Testo]" custT="1"/>
      <dgm:spPr/>
      <dgm:t>
        <a:bodyPr/>
        <a:lstStyle/>
        <a:p>
          <a:r>
            <a:rPr lang="en-US" sz="1800" b="1" dirty="0"/>
            <a:t>Horizon 2020</a:t>
          </a:r>
        </a:p>
        <a:p>
          <a:r>
            <a:rPr lang="en-US" sz="1200" dirty="0"/>
            <a:t>OA delle </a:t>
          </a:r>
          <a:r>
            <a:rPr lang="en-US" sz="1200" dirty="0" err="1"/>
            <a:t>Pubblicazioni</a:t>
          </a:r>
          <a:r>
            <a:rPr lang="en-US" sz="1200" dirty="0"/>
            <a:t> </a:t>
          </a:r>
          <a:r>
            <a:rPr lang="en-US" sz="1200" b="1" dirty="0" err="1"/>
            <a:t>obbligatorio</a:t>
          </a:r>
          <a:endParaRPr lang="en-US" sz="1200" b="1" dirty="0"/>
        </a:p>
        <a:p>
          <a:r>
            <a:rPr lang="en-US" sz="1200" b="1" dirty="0"/>
            <a:t>Research Data management &amp; DMP </a:t>
          </a:r>
        </a:p>
        <a:p>
          <a:r>
            <a:rPr lang="en-US" sz="1200" dirty="0"/>
            <a:t>2014-2016 </a:t>
          </a:r>
          <a:r>
            <a:rPr lang="en-US" sz="1200" b="1" dirty="0" err="1"/>
            <a:t>Pilota</a:t>
          </a:r>
          <a:endParaRPr lang="it-IT" sz="1200" b="1" dirty="0"/>
        </a:p>
        <a:p>
          <a:r>
            <a:rPr lang="it-IT" sz="1200" dirty="0"/>
            <a:t>2017-2020 </a:t>
          </a:r>
          <a:r>
            <a:rPr lang="it-IT" sz="1200" b="1" dirty="0"/>
            <a:t>Default</a:t>
          </a:r>
          <a:r>
            <a:rPr lang="it-IT" sz="1200" dirty="0"/>
            <a:t> (</a:t>
          </a:r>
          <a:r>
            <a:rPr lang="it-IT" sz="1200" dirty="0" err="1"/>
            <a:t>opt</a:t>
          </a:r>
          <a:r>
            <a:rPr lang="it-IT" sz="1200" dirty="0"/>
            <a:t>-out deve essere motivato) + data management «FAIR»</a:t>
          </a:r>
        </a:p>
      </dgm:t>
    </dgm:pt>
    <dgm:pt modelId="{DD488C3E-BBD1-4914-843B-019672D2BB3D}" type="parTrans" cxnId="{68EB20E2-147D-48DB-AF09-ED81774EFE48}">
      <dgm:prSet/>
      <dgm:spPr/>
      <dgm:t>
        <a:bodyPr/>
        <a:lstStyle/>
        <a:p>
          <a:endParaRPr lang="it-IT"/>
        </a:p>
      </dgm:t>
    </dgm:pt>
    <dgm:pt modelId="{14A33737-81EE-4111-8011-174838328C22}" type="sibTrans" cxnId="{68EB20E2-147D-48DB-AF09-ED81774EFE48}">
      <dgm:prSet/>
      <dgm:spPr/>
      <dgm:t>
        <a:bodyPr/>
        <a:lstStyle/>
        <a:p>
          <a:endParaRPr lang="it-IT"/>
        </a:p>
      </dgm:t>
    </dgm:pt>
    <dgm:pt modelId="{A99E0D6C-7581-4647-9E41-5F6D2A6FFE7C}">
      <dgm:prSet phldrT="[Testo]" custT="1"/>
      <dgm:spPr/>
      <dgm:t>
        <a:bodyPr/>
        <a:lstStyle/>
        <a:p>
          <a:r>
            <a:rPr lang="it-IT" sz="1800" b="1" dirty="0"/>
            <a:t>Horizon Europe</a:t>
          </a:r>
        </a:p>
        <a:p>
          <a:r>
            <a:rPr lang="en-US" sz="1200" dirty="0"/>
            <a:t>OA delle </a:t>
          </a:r>
          <a:r>
            <a:rPr lang="en-US" sz="1200" dirty="0" err="1"/>
            <a:t>Pubblicazioni</a:t>
          </a:r>
          <a:r>
            <a:rPr lang="en-US" sz="1200" dirty="0"/>
            <a:t> </a:t>
          </a:r>
          <a:r>
            <a:rPr lang="en-US" sz="1200" b="1" dirty="0" err="1"/>
            <a:t>obbligatorio</a:t>
          </a:r>
          <a:endParaRPr lang="en-US" sz="1200" b="1" dirty="0"/>
        </a:p>
        <a:p>
          <a:r>
            <a:rPr lang="it-IT" sz="1200" b="1" dirty="0"/>
            <a:t>FAIR data management &amp; DMP obbligatorio + richiesto fina dalla </a:t>
          </a:r>
          <a:r>
            <a:rPr lang="it-IT" sz="1200" b="1" dirty="0" err="1"/>
            <a:t>proposal</a:t>
          </a:r>
          <a:endParaRPr lang="it-IT" sz="1200" b="1" dirty="0"/>
        </a:p>
        <a:p>
          <a:r>
            <a:rPr lang="it-IT" sz="1200" b="1" dirty="0"/>
            <a:t>Open Data Default (</a:t>
          </a:r>
          <a:r>
            <a:rPr lang="it-IT" sz="1200" b="1" dirty="0" err="1"/>
            <a:t>opt</a:t>
          </a:r>
          <a:r>
            <a:rPr lang="it-IT" sz="1200" b="1" dirty="0"/>
            <a:t>-out deve essere motivato)</a:t>
          </a:r>
        </a:p>
        <a:p>
          <a:r>
            <a:rPr lang="it-IT" sz="1200" b="1" dirty="0"/>
            <a:t>Inserito in un’ottica di Open Science</a:t>
          </a:r>
        </a:p>
      </dgm:t>
    </dgm:pt>
    <dgm:pt modelId="{65D4FF5F-F1B3-4C61-9E0A-6F1DDEF36C8A}" type="parTrans" cxnId="{1134506C-64F6-4696-9129-A11E1384488F}">
      <dgm:prSet/>
      <dgm:spPr/>
      <dgm:t>
        <a:bodyPr/>
        <a:lstStyle/>
        <a:p>
          <a:endParaRPr lang="it-IT"/>
        </a:p>
      </dgm:t>
    </dgm:pt>
    <dgm:pt modelId="{C6216D99-317C-421E-84BC-037C2FA9FDB8}" type="sibTrans" cxnId="{1134506C-64F6-4696-9129-A11E1384488F}">
      <dgm:prSet/>
      <dgm:spPr/>
      <dgm:t>
        <a:bodyPr/>
        <a:lstStyle/>
        <a:p>
          <a:endParaRPr lang="it-IT"/>
        </a:p>
      </dgm:t>
    </dgm:pt>
    <dgm:pt modelId="{8DC36838-7C10-43FE-BC12-93D7A4BBDAA6}" type="pres">
      <dgm:prSet presAssocID="{2B7E6D9B-3354-40CB-9050-E0E93CBC53CC}" presName="arrowDiagram" presStyleCnt="0">
        <dgm:presLayoutVars>
          <dgm:chMax val="5"/>
          <dgm:dir/>
          <dgm:resizeHandles val="exact"/>
        </dgm:presLayoutVars>
      </dgm:prSet>
      <dgm:spPr/>
    </dgm:pt>
    <dgm:pt modelId="{961DB358-F675-414B-B69C-F7EB4D2353DF}" type="pres">
      <dgm:prSet presAssocID="{2B7E6D9B-3354-40CB-9050-E0E93CBC53CC}" presName="arrow" presStyleLbl="bgShp" presStyleIdx="0" presStyleCnt="1"/>
      <dgm:spPr>
        <a:solidFill>
          <a:srgbClr val="92D050"/>
        </a:solidFill>
      </dgm:spPr>
    </dgm:pt>
    <dgm:pt modelId="{EC14D15E-D8CB-462F-BAA3-F3EE37688414}" type="pres">
      <dgm:prSet presAssocID="{2B7E6D9B-3354-40CB-9050-E0E93CBC53CC}" presName="arrowDiagram3" presStyleCnt="0"/>
      <dgm:spPr/>
    </dgm:pt>
    <dgm:pt modelId="{899D2F8A-50FD-426D-9856-F20447ADE2FC}" type="pres">
      <dgm:prSet presAssocID="{D1DF0312-2224-4058-9751-7042E73ECA80}" presName="bullet3a" presStyleLbl="node1" presStyleIdx="0" presStyleCnt="3"/>
      <dgm:spPr>
        <a:ln>
          <a:solidFill>
            <a:srgbClr val="00B050"/>
          </a:solidFill>
        </a:ln>
      </dgm:spPr>
    </dgm:pt>
    <dgm:pt modelId="{5B27166D-C0D1-493F-8A62-D4B9C0DA977D}" type="pres">
      <dgm:prSet presAssocID="{D1DF0312-2224-4058-9751-7042E73ECA80}" presName="textBox3a" presStyleLbl="revTx" presStyleIdx="0" presStyleCnt="3">
        <dgm:presLayoutVars>
          <dgm:bulletEnabled val="1"/>
        </dgm:presLayoutVars>
      </dgm:prSet>
      <dgm:spPr/>
    </dgm:pt>
    <dgm:pt modelId="{048A4D12-76E0-4AD7-A511-C46254F3AB89}" type="pres">
      <dgm:prSet presAssocID="{141329B9-7A43-4432-8997-229B74447DA8}" presName="bullet3b" presStyleLbl="node1" presStyleIdx="1" presStyleCnt="3"/>
      <dgm:spPr>
        <a:ln>
          <a:solidFill>
            <a:srgbClr val="00B050"/>
          </a:solidFill>
        </a:ln>
      </dgm:spPr>
    </dgm:pt>
    <dgm:pt modelId="{03E6CB27-5FC6-4F16-A3FA-A0AA1D726E44}" type="pres">
      <dgm:prSet presAssocID="{141329B9-7A43-4432-8997-229B74447DA8}" presName="textBox3b" presStyleLbl="revTx" presStyleIdx="1" presStyleCnt="3">
        <dgm:presLayoutVars>
          <dgm:bulletEnabled val="1"/>
        </dgm:presLayoutVars>
      </dgm:prSet>
      <dgm:spPr/>
    </dgm:pt>
    <dgm:pt modelId="{B977907C-FD45-466A-A896-B70A8792A22B}" type="pres">
      <dgm:prSet presAssocID="{A99E0D6C-7581-4647-9E41-5F6D2A6FFE7C}" presName="bullet3c" presStyleLbl="node1" presStyleIdx="2" presStyleCnt="3"/>
      <dgm:spPr>
        <a:ln>
          <a:solidFill>
            <a:srgbClr val="00B050"/>
          </a:solidFill>
        </a:ln>
      </dgm:spPr>
    </dgm:pt>
    <dgm:pt modelId="{6A9E548F-090D-470B-B3AD-203B34DA4BCC}" type="pres">
      <dgm:prSet presAssocID="{A99E0D6C-7581-4647-9E41-5F6D2A6FFE7C}" presName="textBox3c" presStyleLbl="revTx" presStyleIdx="2" presStyleCnt="3" custScaleY="105444">
        <dgm:presLayoutVars>
          <dgm:bulletEnabled val="1"/>
        </dgm:presLayoutVars>
      </dgm:prSet>
      <dgm:spPr/>
    </dgm:pt>
  </dgm:ptLst>
  <dgm:cxnLst>
    <dgm:cxn modelId="{16CD7464-865A-4011-9FBD-1F25B168FE03}" type="presOf" srcId="{2B7E6D9B-3354-40CB-9050-E0E93CBC53CC}" destId="{8DC36838-7C10-43FE-BC12-93D7A4BBDAA6}" srcOrd="0" destOrd="0" presId="urn:microsoft.com/office/officeart/2005/8/layout/arrow2"/>
    <dgm:cxn modelId="{1134506C-64F6-4696-9129-A11E1384488F}" srcId="{2B7E6D9B-3354-40CB-9050-E0E93CBC53CC}" destId="{A99E0D6C-7581-4647-9E41-5F6D2A6FFE7C}" srcOrd="2" destOrd="0" parTransId="{65D4FF5F-F1B3-4C61-9E0A-6F1DDEF36C8A}" sibTransId="{C6216D99-317C-421E-84BC-037C2FA9FDB8}"/>
    <dgm:cxn modelId="{FA80EA4F-704C-478A-BFB5-31CAA3FCEF83}" type="presOf" srcId="{141329B9-7A43-4432-8997-229B74447DA8}" destId="{03E6CB27-5FC6-4F16-A3FA-A0AA1D726E44}" srcOrd="0" destOrd="0" presId="urn:microsoft.com/office/officeart/2005/8/layout/arrow2"/>
    <dgm:cxn modelId="{71285454-07C2-4285-876D-62E24039DC2B}" srcId="{2B7E6D9B-3354-40CB-9050-E0E93CBC53CC}" destId="{D1DF0312-2224-4058-9751-7042E73ECA80}" srcOrd="0" destOrd="0" parTransId="{3075375B-1B04-4E4A-81ED-4DA6FD0D7C49}" sibTransId="{E1A52E89-D3DD-412B-8ED9-5FCBA0BD730A}"/>
    <dgm:cxn modelId="{BEAFBBA5-B2EC-447A-9A6A-D11444DDEF8D}" type="presOf" srcId="{D1DF0312-2224-4058-9751-7042E73ECA80}" destId="{5B27166D-C0D1-493F-8A62-D4B9C0DA977D}" srcOrd="0" destOrd="0" presId="urn:microsoft.com/office/officeart/2005/8/layout/arrow2"/>
    <dgm:cxn modelId="{140CD2DF-E273-444E-A2B8-34C13A392567}" type="presOf" srcId="{A99E0D6C-7581-4647-9E41-5F6D2A6FFE7C}" destId="{6A9E548F-090D-470B-B3AD-203B34DA4BCC}" srcOrd="0" destOrd="0" presId="urn:microsoft.com/office/officeart/2005/8/layout/arrow2"/>
    <dgm:cxn modelId="{68EB20E2-147D-48DB-AF09-ED81774EFE48}" srcId="{2B7E6D9B-3354-40CB-9050-E0E93CBC53CC}" destId="{141329B9-7A43-4432-8997-229B74447DA8}" srcOrd="1" destOrd="0" parTransId="{DD488C3E-BBD1-4914-843B-019672D2BB3D}" sibTransId="{14A33737-81EE-4111-8011-174838328C22}"/>
    <dgm:cxn modelId="{3DF5F16F-8302-47B9-82A5-187E8DB2C1B0}" type="presParOf" srcId="{8DC36838-7C10-43FE-BC12-93D7A4BBDAA6}" destId="{961DB358-F675-414B-B69C-F7EB4D2353DF}" srcOrd="0" destOrd="0" presId="urn:microsoft.com/office/officeart/2005/8/layout/arrow2"/>
    <dgm:cxn modelId="{D8374664-E705-4E60-88C2-268EE00689D6}" type="presParOf" srcId="{8DC36838-7C10-43FE-BC12-93D7A4BBDAA6}" destId="{EC14D15E-D8CB-462F-BAA3-F3EE37688414}" srcOrd="1" destOrd="0" presId="urn:microsoft.com/office/officeart/2005/8/layout/arrow2"/>
    <dgm:cxn modelId="{D12A3110-2E9D-4B2C-A17D-20627A4EACB4}" type="presParOf" srcId="{EC14D15E-D8CB-462F-BAA3-F3EE37688414}" destId="{899D2F8A-50FD-426D-9856-F20447ADE2FC}" srcOrd="0" destOrd="0" presId="urn:microsoft.com/office/officeart/2005/8/layout/arrow2"/>
    <dgm:cxn modelId="{AADEB96C-B686-4A11-8827-26634E552CE3}" type="presParOf" srcId="{EC14D15E-D8CB-462F-BAA3-F3EE37688414}" destId="{5B27166D-C0D1-493F-8A62-D4B9C0DA977D}" srcOrd="1" destOrd="0" presId="urn:microsoft.com/office/officeart/2005/8/layout/arrow2"/>
    <dgm:cxn modelId="{5C798E3A-CE9A-46B3-975B-8777AD1C08D9}" type="presParOf" srcId="{EC14D15E-D8CB-462F-BAA3-F3EE37688414}" destId="{048A4D12-76E0-4AD7-A511-C46254F3AB89}" srcOrd="2" destOrd="0" presId="urn:microsoft.com/office/officeart/2005/8/layout/arrow2"/>
    <dgm:cxn modelId="{D1EA8A10-F37C-4EE8-8C04-7DFA8408F3C0}" type="presParOf" srcId="{EC14D15E-D8CB-462F-BAA3-F3EE37688414}" destId="{03E6CB27-5FC6-4F16-A3FA-A0AA1D726E44}" srcOrd="3" destOrd="0" presId="urn:microsoft.com/office/officeart/2005/8/layout/arrow2"/>
    <dgm:cxn modelId="{615F6DA8-D75B-4937-9AA5-115501C07416}" type="presParOf" srcId="{EC14D15E-D8CB-462F-BAA3-F3EE37688414}" destId="{B977907C-FD45-466A-A896-B70A8792A22B}" srcOrd="4" destOrd="0" presId="urn:microsoft.com/office/officeart/2005/8/layout/arrow2"/>
    <dgm:cxn modelId="{B7F4000B-FBDA-4301-8B01-393E303B28C6}" type="presParOf" srcId="{EC14D15E-D8CB-462F-BAA3-F3EE37688414}" destId="{6A9E548F-090D-470B-B3AD-203B34DA4BCC}"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EB16073-A998-4DD1-BB0B-DF51421C9E02}"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it-IT"/>
        </a:p>
      </dgm:t>
    </dgm:pt>
    <dgm:pt modelId="{8E4E7D67-76A3-44F1-8E01-514C54B07E82}">
      <dgm:prSet phldrT="[Testo]" custT="1"/>
      <dgm:spPr/>
      <dgm:t>
        <a:bodyPr/>
        <a:lstStyle/>
        <a:p>
          <a:r>
            <a:rPr lang="it-IT" sz="1600" dirty="0"/>
            <a:t>ricercatori</a:t>
          </a:r>
        </a:p>
      </dgm:t>
    </dgm:pt>
    <dgm:pt modelId="{8DFB8ABA-C1F5-44D2-9280-2699AA475786}" type="parTrans" cxnId="{DC16952A-D70A-4714-BA4A-22E46A7FFC62}">
      <dgm:prSet/>
      <dgm:spPr/>
      <dgm:t>
        <a:bodyPr/>
        <a:lstStyle/>
        <a:p>
          <a:endParaRPr lang="it-IT"/>
        </a:p>
      </dgm:t>
    </dgm:pt>
    <dgm:pt modelId="{94C55EAB-C82B-471C-A6D7-0AD1B301DB51}" type="sibTrans" cxnId="{DC16952A-D70A-4714-BA4A-22E46A7FFC62}">
      <dgm:prSet/>
      <dgm:spPr/>
      <dgm:t>
        <a:bodyPr/>
        <a:lstStyle/>
        <a:p>
          <a:endParaRPr lang="it-IT"/>
        </a:p>
      </dgm:t>
    </dgm:pt>
    <dgm:pt modelId="{BD1A1471-29EC-4E6B-86F3-C74CF553C5F9}">
      <dgm:prSet phldrT="[Testo]" custT="1"/>
      <dgm:spPr/>
      <dgm:t>
        <a:bodyPr/>
        <a:lstStyle/>
        <a:p>
          <a:r>
            <a:rPr lang="it-IT" sz="1600" dirty="0"/>
            <a:t>biblioteca di afferenza</a:t>
          </a:r>
        </a:p>
      </dgm:t>
    </dgm:pt>
    <dgm:pt modelId="{2FA62D09-F686-4250-ABBE-93BF1C62596E}" type="parTrans" cxnId="{F802F5A8-0833-4FE6-9B99-A5AD7EBB0363}">
      <dgm:prSet/>
      <dgm:spPr/>
      <dgm:t>
        <a:bodyPr/>
        <a:lstStyle/>
        <a:p>
          <a:endParaRPr lang="it-IT"/>
        </a:p>
      </dgm:t>
    </dgm:pt>
    <dgm:pt modelId="{93F416B8-3062-4CB3-975D-91BA79489CCA}" type="sibTrans" cxnId="{F802F5A8-0833-4FE6-9B99-A5AD7EBB0363}">
      <dgm:prSet/>
      <dgm:spPr/>
      <dgm:t>
        <a:bodyPr/>
        <a:lstStyle/>
        <a:p>
          <a:endParaRPr lang="it-IT"/>
        </a:p>
      </dgm:t>
    </dgm:pt>
    <dgm:pt modelId="{527EE549-0662-4E88-B034-6B3DA64D211A}">
      <dgm:prSet phldrT="[Testo]" custT="1"/>
      <dgm:spPr/>
      <dgm:t>
        <a:bodyPr/>
        <a:lstStyle/>
        <a:p>
          <a:r>
            <a:rPr lang="it-IT" sz="1600" dirty="0"/>
            <a:t>ricercatori</a:t>
          </a:r>
        </a:p>
      </dgm:t>
    </dgm:pt>
    <dgm:pt modelId="{8E869AF6-CADB-43C3-BD2D-C2BCB814FA43}" type="parTrans" cxnId="{8870857E-C0FB-4135-91C5-3C061752DF31}">
      <dgm:prSet/>
      <dgm:spPr/>
      <dgm:t>
        <a:bodyPr/>
        <a:lstStyle/>
        <a:p>
          <a:endParaRPr lang="it-IT"/>
        </a:p>
      </dgm:t>
    </dgm:pt>
    <dgm:pt modelId="{A7FC2C55-128C-4514-A66F-FF76708B6440}" type="sibTrans" cxnId="{8870857E-C0FB-4135-91C5-3C061752DF31}">
      <dgm:prSet/>
      <dgm:spPr/>
      <dgm:t>
        <a:bodyPr/>
        <a:lstStyle/>
        <a:p>
          <a:endParaRPr lang="it-IT"/>
        </a:p>
      </dgm:t>
    </dgm:pt>
    <dgm:pt modelId="{9C8E3A74-0CEE-4557-BCBF-37CB62744E7A}">
      <dgm:prSet phldrT="[Testo]" custT="1"/>
      <dgm:spPr/>
      <dgm:t>
        <a:bodyPr/>
        <a:lstStyle/>
        <a:p>
          <a:r>
            <a:rPr lang="it-IT" sz="1600" dirty="0"/>
            <a:t>GREEN OA </a:t>
          </a:r>
          <a:r>
            <a:rPr lang="it-IT" sz="1600" dirty="0" err="1"/>
            <a:t>postprint</a:t>
          </a:r>
          <a:endParaRPr lang="it-IT" sz="1600" dirty="0"/>
        </a:p>
      </dgm:t>
    </dgm:pt>
    <dgm:pt modelId="{C5FB9A38-64D2-4D21-8DBF-3BB4962A47C8}" type="parTrans" cxnId="{B2A241C6-118F-4A74-929A-1E1878EEA88A}">
      <dgm:prSet/>
      <dgm:spPr/>
      <dgm:t>
        <a:bodyPr/>
        <a:lstStyle/>
        <a:p>
          <a:endParaRPr lang="it-IT"/>
        </a:p>
      </dgm:t>
    </dgm:pt>
    <dgm:pt modelId="{FA8B7283-5185-4D23-A425-C227751689D3}" type="sibTrans" cxnId="{B2A241C6-118F-4A74-929A-1E1878EEA88A}">
      <dgm:prSet/>
      <dgm:spPr/>
      <dgm:t>
        <a:bodyPr/>
        <a:lstStyle/>
        <a:p>
          <a:endParaRPr lang="it-IT"/>
        </a:p>
      </dgm:t>
    </dgm:pt>
    <dgm:pt modelId="{E059BAF1-ED8A-433C-869A-CCB1DB018653}">
      <dgm:prSet custT="1"/>
      <dgm:spPr/>
      <dgm:t>
        <a:bodyPr/>
        <a:lstStyle/>
        <a:p>
          <a:r>
            <a:rPr lang="it-IT" sz="1600" dirty="0"/>
            <a:t>biblioteca di afferenza</a:t>
          </a:r>
        </a:p>
      </dgm:t>
    </dgm:pt>
    <dgm:pt modelId="{CCC80653-6717-4922-A2DA-B281451FD152}" type="parTrans" cxnId="{9E652D0E-82E0-4A4D-8CC0-5E189C6BA5C0}">
      <dgm:prSet/>
      <dgm:spPr/>
      <dgm:t>
        <a:bodyPr/>
        <a:lstStyle/>
        <a:p>
          <a:endParaRPr lang="it-IT"/>
        </a:p>
      </dgm:t>
    </dgm:pt>
    <dgm:pt modelId="{A4711065-4A6D-474D-9D13-7FBDC71D8B54}" type="sibTrans" cxnId="{9E652D0E-82E0-4A4D-8CC0-5E189C6BA5C0}">
      <dgm:prSet/>
      <dgm:spPr/>
      <dgm:t>
        <a:bodyPr/>
        <a:lstStyle/>
        <a:p>
          <a:endParaRPr lang="it-IT"/>
        </a:p>
      </dgm:t>
    </dgm:pt>
    <dgm:pt modelId="{46FF9EE9-7AF8-402E-A596-ED1485899D48}">
      <dgm:prSet phldrT="[Testo]" custT="1"/>
      <dgm:spPr/>
      <dgm:t>
        <a:bodyPr/>
        <a:lstStyle/>
        <a:p>
          <a:r>
            <a:rPr lang="it-IT" sz="1600" dirty="0"/>
            <a:t>GOLD OA </a:t>
          </a:r>
          <a:r>
            <a:rPr lang="it-IT" sz="1600" dirty="0" err="1"/>
            <a:t>version</a:t>
          </a:r>
          <a:r>
            <a:rPr lang="it-IT" sz="1600" dirty="0"/>
            <a:t> of record</a:t>
          </a:r>
        </a:p>
      </dgm:t>
    </dgm:pt>
    <dgm:pt modelId="{EFE874CE-4112-4AA3-A61D-BC6DE86870EA}" type="parTrans" cxnId="{C6BBBFFF-C6CA-48B1-8585-47CCEF076107}">
      <dgm:prSet/>
      <dgm:spPr/>
      <dgm:t>
        <a:bodyPr/>
        <a:lstStyle/>
        <a:p>
          <a:endParaRPr lang="it-IT"/>
        </a:p>
      </dgm:t>
    </dgm:pt>
    <dgm:pt modelId="{9A8781ED-7C4F-44B9-B465-15A6077977B8}" type="sibTrans" cxnId="{C6BBBFFF-C6CA-48B1-8585-47CCEF076107}">
      <dgm:prSet/>
      <dgm:spPr/>
      <dgm:t>
        <a:bodyPr/>
        <a:lstStyle/>
        <a:p>
          <a:endParaRPr lang="it-IT"/>
        </a:p>
      </dgm:t>
    </dgm:pt>
    <dgm:pt modelId="{06FC6314-CC83-4C48-BA6C-ED3D8DAAEC82}">
      <dgm:prSet custT="1"/>
      <dgm:spPr/>
      <dgm:t>
        <a:bodyPr/>
        <a:lstStyle/>
        <a:p>
          <a:r>
            <a:rPr lang="it-IT" sz="1600" dirty="0"/>
            <a:t>validazione dei full text allegati alle schede IRIS</a:t>
          </a:r>
        </a:p>
      </dgm:t>
    </dgm:pt>
    <dgm:pt modelId="{AEB98A1C-5892-4590-8D77-9769CAFD3980}" type="parTrans" cxnId="{EB5F5B2F-102E-41C6-8622-8DF209730380}">
      <dgm:prSet/>
      <dgm:spPr/>
      <dgm:t>
        <a:bodyPr/>
        <a:lstStyle/>
        <a:p>
          <a:endParaRPr lang="it-IT"/>
        </a:p>
      </dgm:t>
    </dgm:pt>
    <dgm:pt modelId="{FE9CE811-1885-4ECB-AA39-9D02E0B55CC6}" type="sibTrans" cxnId="{EB5F5B2F-102E-41C6-8622-8DF209730380}">
      <dgm:prSet/>
      <dgm:spPr/>
      <dgm:t>
        <a:bodyPr/>
        <a:lstStyle/>
        <a:p>
          <a:endParaRPr lang="it-IT"/>
        </a:p>
      </dgm:t>
    </dgm:pt>
    <dgm:pt modelId="{7BD9CE3F-067A-4232-9C41-FEBAB6453D53}">
      <dgm:prSet phldrT="[Testo]" custT="1"/>
      <dgm:spPr/>
      <dgm:t>
        <a:bodyPr/>
        <a:lstStyle/>
        <a:p>
          <a:r>
            <a:rPr lang="it-IT" sz="1600" dirty="0"/>
            <a:t>costi e agevolazioni per il GOLD OA per UNIBO</a:t>
          </a:r>
          <a:endParaRPr lang="it-IT" dirty="0"/>
        </a:p>
      </dgm:t>
    </dgm:pt>
    <dgm:pt modelId="{31A740FB-63C2-482C-AAB5-571AACCDB531}" type="parTrans" cxnId="{26FBC281-5CC5-4357-BAC8-4E80CA5CC808}">
      <dgm:prSet/>
      <dgm:spPr/>
      <dgm:t>
        <a:bodyPr/>
        <a:lstStyle/>
        <a:p>
          <a:endParaRPr lang="it-IT"/>
        </a:p>
      </dgm:t>
    </dgm:pt>
    <dgm:pt modelId="{4A7E6A3B-976A-44BE-BCA7-9AC88223E460}" type="sibTrans" cxnId="{26FBC281-5CC5-4357-BAC8-4E80CA5CC808}">
      <dgm:prSet/>
      <dgm:spPr/>
      <dgm:t>
        <a:bodyPr/>
        <a:lstStyle/>
        <a:p>
          <a:endParaRPr lang="it-IT"/>
        </a:p>
      </dgm:t>
    </dgm:pt>
    <dgm:pt modelId="{87AE57E9-212F-435A-B9B7-DA86EA748430}">
      <dgm:prSet phldrT="[Testo]" custT="1"/>
      <dgm:spPr/>
      <dgm:t>
        <a:bodyPr/>
        <a:lstStyle/>
        <a:p>
          <a:r>
            <a:rPr lang="it-IT" sz="1600" dirty="0"/>
            <a:t>policy per il Green OA</a:t>
          </a:r>
          <a:endParaRPr lang="it-IT" dirty="0"/>
        </a:p>
      </dgm:t>
    </dgm:pt>
    <dgm:pt modelId="{347C4F18-3495-484A-8BCB-81FACAD2BF33}" type="parTrans" cxnId="{09C9DDAE-851B-4222-A7CF-87B5D77992BA}">
      <dgm:prSet/>
      <dgm:spPr/>
      <dgm:t>
        <a:bodyPr/>
        <a:lstStyle/>
        <a:p>
          <a:endParaRPr lang="it-IT"/>
        </a:p>
      </dgm:t>
    </dgm:pt>
    <dgm:pt modelId="{6122C803-E108-4C2D-A151-29F91BEC70F8}" type="sibTrans" cxnId="{09C9DDAE-851B-4222-A7CF-87B5D77992BA}">
      <dgm:prSet/>
      <dgm:spPr/>
      <dgm:t>
        <a:bodyPr/>
        <a:lstStyle/>
        <a:p>
          <a:endParaRPr lang="it-IT"/>
        </a:p>
      </dgm:t>
    </dgm:pt>
    <dgm:pt modelId="{3BF82CA5-9579-4E19-9F96-73371F22CB08}">
      <dgm:prSet phldrT="[Testo]" custT="1"/>
      <dgm:spPr/>
      <dgm:t>
        <a:bodyPr/>
        <a:lstStyle/>
        <a:p>
          <a:r>
            <a:rPr lang="it-IT" sz="1600" dirty="0"/>
            <a:t>scelta della sede editoriale</a:t>
          </a:r>
          <a:endParaRPr lang="it-IT" dirty="0"/>
        </a:p>
      </dgm:t>
    </dgm:pt>
    <dgm:pt modelId="{345157A6-7129-4A3D-9C1B-D24DA0CF1043}" type="parTrans" cxnId="{3D99C89E-AD31-45AA-B5DF-CC1CBCB77F8C}">
      <dgm:prSet/>
      <dgm:spPr/>
      <dgm:t>
        <a:bodyPr/>
        <a:lstStyle/>
        <a:p>
          <a:endParaRPr lang="it-IT"/>
        </a:p>
      </dgm:t>
    </dgm:pt>
    <dgm:pt modelId="{3120E7FE-1699-47D2-B6EF-5ABE9BDB4B2D}" type="sibTrans" cxnId="{3D99C89E-AD31-45AA-B5DF-CC1CBCB77F8C}">
      <dgm:prSet/>
      <dgm:spPr/>
      <dgm:t>
        <a:bodyPr/>
        <a:lstStyle/>
        <a:p>
          <a:endParaRPr lang="it-IT"/>
        </a:p>
      </dgm:t>
    </dgm:pt>
    <dgm:pt modelId="{DAA58CBB-3712-4CAA-BE91-BA16769F1AF3}" type="pres">
      <dgm:prSet presAssocID="{3EB16073-A998-4DD1-BB0B-DF51421C9E02}" presName="linearFlow" presStyleCnt="0">
        <dgm:presLayoutVars>
          <dgm:dir/>
          <dgm:animLvl val="lvl"/>
          <dgm:resizeHandles val="exact"/>
        </dgm:presLayoutVars>
      </dgm:prSet>
      <dgm:spPr/>
    </dgm:pt>
    <dgm:pt modelId="{D831FEC7-6DE2-4754-BFD7-F8E1FC29BE97}" type="pres">
      <dgm:prSet presAssocID="{8E4E7D67-76A3-44F1-8E01-514C54B07E82}" presName="composite" presStyleCnt="0"/>
      <dgm:spPr/>
    </dgm:pt>
    <dgm:pt modelId="{D8E78A8E-F3FA-4D38-8DC5-D5F39C41FB07}" type="pres">
      <dgm:prSet presAssocID="{8E4E7D67-76A3-44F1-8E01-514C54B07E82}" presName="parTx" presStyleLbl="node1" presStyleIdx="0" presStyleCnt="4">
        <dgm:presLayoutVars>
          <dgm:chMax val="0"/>
          <dgm:chPref val="0"/>
          <dgm:bulletEnabled val="1"/>
        </dgm:presLayoutVars>
      </dgm:prSet>
      <dgm:spPr/>
    </dgm:pt>
    <dgm:pt modelId="{98CBEF7F-A62A-42C0-9F3C-CA336C6C7879}" type="pres">
      <dgm:prSet presAssocID="{8E4E7D67-76A3-44F1-8E01-514C54B07E82}" presName="parSh" presStyleLbl="node1" presStyleIdx="0" presStyleCnt="4"/>
      <dgm:spPr/>
    </dgm:pt>
    <dgm:pt modelId="{2DD186E4-D5E3-476B-864F-812729EBD778}" type="pres">
      <dgm:prSet presAssocID="{8E4E7D67-76A3-44F1-8E01-514C54B07E82}" presName="desTx" presStyleLbl="fgAcc1" presStyleIdx="0" presStyleCnt="4">
        <dgm:presLayoutVars>
          <dgm:bulletEnabled val="1"/>
        </dgm:presLayoutVars>
      </dgm:prSet>
      <dgm:spPr/>
    </dgm:pt>
    <dgm:pt modelId="{F0704768-D0DA-4BB1-A3B9-8668EB0DCFC2}" type="pres">
      <dgm:prSet presAssocID="{94C55EAB-C82B-471C-A6D7-0AD1B301DB51}" presName="sibTrans" presStyleLbl="sibTrans2D1" presStyleIdx="0" presStyleCnt="3"/>
      <dgm:spPr/>
    </dgm:pt>
    <dgm:pt modelId="{6EF11518-DD72-4E5A-B9A7-BC9DAEDC26DA}" type="pres">
      <dgm:prSet presAssocID="{94C55EAB-C82B-471C-A6D7-0AD1B301DB51}" presName="connTx" presStyleLbl="sibTrans2D1" presStyleIdx="0" presStyleCnt="3"/>
      <dgm:spPr/>
    </dgm:pt>
    <dgm:pt modelId="{1739D944-526D-4180-A727-5D381AE32447}" type="pres">
      <dgm:prSet presAssocID="{BD1A1471-29EC-4E6B-86F3-C74CF553C5F9}" presName="composite" presStyleCnt="0"/>
      <dgm:spPr/>
    </dgm:pt>
    <dgm:pt modelId="{DCFBF505-780F-4834-9DD6-5D1B6C492945}" type="pres">
      <dgm:prSet presAssocID="{BD1A1471-29EC-4E6B-86F3-C74CF553C5F9}" presName="parTx" presStyleLbl="node1" presStyleIdx="0" presStyleCnt="4">
        <dgm:presLayoutVars>
          <dgm:chMax val="0"/>
          <dgm:chPref val="0"/>
          <dgm:bulletEnabled val="1"/>
        </dgm:presLayoutVars>
      </dgm:prSet>
      <dgm:spPr/>
    </dgm:pt>
    <dgm:pt modelId="{433613A6-84B1-4D00-84C2-9F979D8CEE76}" type="pres">
      <dgm:prSet presAssocID="{BD1A1471-29EC-4E6B-86F3-C74CF553C5F9}" presName="parSh" presStyleLbl="node1" presStyleIdx="1" presStyleCnt="4"/>
      <dgm:spPr/>
    </dgm:pt>
    <dgm:pt modelId="{C650CC18-45D8-4109-ABC3-1D765F9238B7}" type="pres">
      <dgm:prSet presAssocID="{BD1A1471-29EC-4E6B-86F3-C74CF553C5F9}" presName="desTx" presStyleLbl="fgAcc1" presStyleIdx="1" presStyleCnt="4">
        <dgm:presLayoutVars>
          <dgm:bulletEnabled val="1"/>
        </dgm:presLayoutVars>
      </dgm:prSet>
      <dgm:spPr/>
    </dgm:pt>
    <dgm:pt modelId="{2D79A782-5AF9-487F-B1A3-81B22E75F61A}" type="pres">
      <dgm:prSet presAssocID="{93F416B8-3062-4CB3-975D-91BA79489CCA}" presName="sibTrans" presStyleLbl="sibTrans2D1" presStyleIdx="1" presStyleCnt="3"/>
      <dgm:spPr/>
    </dgm:pt>
    <dgm:pt modelId="{04BD73A1-EC37-48C7-9CBF-8D9D40A49A69}" type="pres">
      <dgm:prSet presAssocID="{93F416B8-3062-4CB3-975D-91BA79489CCA}" presName="connTx" presStyleLbl="sibTrans2D1" presStyleIdx="1" presStyleCnt="3"/>
      <dgm:spPr/>
    </dgm:pt>
    <dgm:pt modelId="{7F47D993-0328-4B73-8367-8DDDA00B0491}" type="pres">
      <dgm:prSet presAssocID="{527EE549-0662-4E88-B034-6B3DA64D211A}" presName="composite" presStyleCnt="0"/>
      <dgm:spPr/>
    </dgm:pt>
    <dgm:pt modelId="{FB60EDF7-49A5-47F5-BD2C-A2EE964DA43B}" type="pres">
      <dgm:prSet presAssocID="{527EE549-0662-4E88-B034-6B3DA64D211A}" presName="parTx" presStyleLbl="node1" presStyleIdx="1" presStyleCnt="4">
        <dgm:presLayoutVars>
          <dgm:chMax val="0"/>
          <dgm:chPref val="0"/>
          <dgm:bulletEnabled val="1"/>
        </dgm:presLayoutVars>
      </dgm:prSet>
      <dgm:spPr/>
    </dgm:pt>
    <dgm:pt modelId="{45BEA2C9-359E-43E2-967E-9890CE9ADE38}" type="pres">
      <dgm:prSet presAssocID="{527EE549-0662-4E88-B034-6B3DA64D211A}" presName="parSh" presStyleLbl="node1" presStyleIdx="2" presStyleCnt="4"/>
      <dgm:spPr/>
    </dgm:pt>
    <dgm:pt modelId="{D19C9BEF-5D09-4B56-9D0D-24447C4938B1}" type="pres">
      <dgm:prSet presAssocID="{527EE549-0662-4E88-B034-6B3DA64D211A}" presName="desTx" presStyleLbl="fgAcc1" presStyleIdx="2" presStyleCnt="4">
        <dgm:presLayoutVars>
          <dgm:bulletEnabled val="1"/>
        </dgm:presLayoutVars>
      </dgm:prSet>
      <dgm:spPr/>
    </dgm:pt>
    <dgm:pt modelId="{7AEC29F4-82A7-4FE0-9746-1C52C58BE7CE}" type="pres">
      <dgm:prSet presAssocID="{A7FC2C55-128C-4514-A66F-FF76708B6440}" presName="sibTrans" presStyleLbl="sibTrans2D1" presStyleIdx="2" presStyleCnt="3"/>
      <dgm:spPr/>
    </dgm:pt>
    <dgm:pt modelId="{2A765BEF-C411-4C27-8905-A6D666A7FC28}" type="pres">
      <dgm:prSet presAssocID="{A7FC2C55-128C-4514-A66F-FF76708B6440}" presName="connTx" presStyleLbl="sibTrans2D1" presStyleIdx="2" presStyleCnt="3"/>
      <dgm:spPr/>
    </dgm:pt>
    <dgm:pt modelId="{85B462AD-023D-4450-8948-AA0470C1352A}" type="pres">
      <dgm:prSet presAssocID="{E059BAF1-ED8A-433C-869A-CCB1DB018653}" presName="composite" presStyleCnt="0"/>
      <dgm:spPr/>
    </dgm:pt>
    <dgm:pt modelId="{DA8C6670-2A82-4791-9B43-3802CC80B8FE}" type="pres">
      <dgm:prSet presAssocID="{E059BAF1-ED8A-433C-869A-CCB1DB018653}" presName="parTx" presStyleLbl="node1" presStyleIdx="2" presStyleCnt="4">
        <dgm:presLayoutVars>
          <dgm:chMax val="0"/>
          <dgm:chPref val="0"/>
          <dgm:bulletEnabled val="1"/>
        </dgm:presLayoutVars>
      </dgm:prSet>
      <dgm:spPr/>
    </dgm:pt>
    <dgm:pt modelId="{E870D534-BC84-4F06-8B3F-5911AE6EC822}" type="pres">
      <dgm:prSet presAssocID="{E059BAF1-ED8A-433C-869A-CCB1DB018653}" presName="parSh" presStyleLbl="node1" presStyleIdx="3" presStyleCnt="4"/>
      <dgm:spPr/>
    </dgm:pt>
    <dgm:pt modelId="{770C90C1-E478-4CC7-9AD5-7DC4535782DE}" type="pres">
      <dgm:prSet presAssocID="{E059BAF1-ED8A-433C-869A-CCB1DB018653}" presName="desTx" presStyleLbl="fgAcc1" presStyleIdx="3" presStyleCnt="4">
        <dgm:presLayoutVars>
          <dgm:bulletEnabled val="1"/>
        </dgm:presLayoutVars>
      </dgm:prSet>
      <dgm:spPr/>
    </dgm:pt>
  </dgm:ptLst>
  <dgm:cxnLst>
    <dgm:cxn modelId="{9E652D0E-82E0-4A4D-8CC0-5E189C6BA5C0}" srcId="{3EB16073-A998-4DD1-BB0B-DF51421C9E02}" destId="{E059BAF1-ED8A-433C-869A-CCB1DB018653}" srcOrd="3" destOrd="0" parTransId="{CCC80653-6717-4922-A2DA-B281451FD152}" sibTransId="{A4711065-4A6D-474D-9D13-7FBDC71D8B54}"/>
    <dgm:cxn modelId="{DC16952A-D70A-4714-BA4A-22E46A7FFC62}" srcId="{3EB16073-A998-4DD1-BB0B-DF51421C9E02}" destId="{8E4E7D67-76A3-44F1-8E01-514C54B07E82}" srcOrd="0" destOrd="0" parTransId="{8DFB8ABA-C1F5-44D2-9280-2699AA475786}" sibTransId="{94C55EAB-C82B-471C-A6D7-0AD1B301DB51}"/>
    <dgm:cxn modelId="{EB5F5B2F-102E-41C6-8622-8DF209730380}" srcId="{E059BAF1-ED8A-433C-869A-CCB1DB018653}" destId="{06FC6314-CC83-4C48-BA6C-ED3D8DAAEC82}" srcOrd="0" destOrd="0" parTransId="{AEB98A1C-5892-4590-8D77-9769CAFD3980}" sibTransId="{FE9CE811-1885-4ECB-AA39-9D02E0B55CC6}"/>
    <dgm:cxn modelId="{E0D59A3C-8C64-4AC4-B174-2373D1FB3029}" type="presOf" srcId="{46FF9EE9-7AF8-402E-A596-ED1485899D48}" destId="{D19C9BEF-5D09-4B56-9D0D-24447C4938B1}" srcOrd="0" destOrd="1" presId="urn:microsoft.com/office/officeart/2005/8/layout/process3"/>
    <dgm:cxn modelId="{E37AFC6D-C4B2-46E9-B3CC-777A2B36D154}" type="presOf" srcId="{BD1A1471-29EC-4E6B-86F3-C74CF553C5F9}" destId="{433613A6-84B1-4D00-84C2-9F979D8CEE76}" srcOrd="1" destOrd="0" presId="urn:microsoft.com/office/officeart/2005/8/layout/process3"/>
    <dgm:cxn modelId="{3163956E-ECF2-4CC3-BB3B-A6882F67C2E1}" type="presOf" srcId="{87AE57E9-212F-435A-B9B7-DA86EA748430}" destId="{C650CC18-45D8-4109-ABC3-1D765F9238B7}" srcOrd="0" destOrd="1" presId="urn:microsoft.com/office/officeart/2005/8/layout/process3"/>
    <dgm:cxn modelId="{1370997C-2F77-421A-978F-61D9B4F5BD80}" type="presOf" srcId="{A7FC2C55-128C-4514-A66F-FF76708B6440}" destId="{7AEC29F4-82A7-4FE0-9746-1C52C58BE7CE}" srcOrd="0" destOrd="0" presId="urn:microsoft.com/office/officeart/2005/8/layout/process3"/>
    <dgm:cxn modelId="{8870857E-C0FB-4135-91C5-3C061752DF31}" srcId="{3EB16073-A998-4DD1-BB0B-DF51421C9E02}" destId="{527EE549-0662-4E88-B034-6B3DA64D211A}" srcOrd="2" destOrd="0" parTransId="{8E869AF6-CADB-43C3-BD2D-C2BCB814FA43}" sibTransId="{A7FC2C55-128C-4514-A66F-FF76708B6440}"/>
    <dgm:cxn modelId="{26FBC281-5CC5-4357-BAC8-4E80CA5CC808}" srcId="{BD1A1471-29EC-4E6B-86F3-C74CF553C5F9}" destId="{7BD9CE3F-067A-4232-9C41-FEBAB6453D53}" srcOrd="0" destOrd="0" parTransId="{31A740FB-63C2-482C-AAB5-571AACCDB531}" sibTransId="{4A7E6A3B-976A-44BE-BCA7-9AC88223E460}"/>
    <dgm:cxn modelId="{18120382-4ACC-44D3-A903-34F04B1FCC7B}" type="presOf" srcId="{3BF82CA5-9579-4E19-9F96-73371F22CB08}" destId="{2DD186E4-D5E3-476B-864F-812729EBD778}" srcOrd="0" destOrd="0" presId="urn:microsoft.com/office/officeart/2005/8/layout/process3"/>
    <dgm:cxn modelId="{A70F9D8C-CCE1-4385-85D0-C6DF318A9D30}" type="presOf" srcId="{93F416B8-3062-4CB3-975D-91BA79489CCA}" destId="{2D79A782-5AF9-487F-B1A3-81B22E75F61A}" srcOrd="0" destOrd="0" presId="urn:microsoft.com/office/officeart/2005/8/layout/process3"/>
    <dgm:cxn modelId="{993F2492-E4C1-4827-869B-BAA5C0300E88}" type="presOf" srcId="{94C55EAB-C82B-471C-A6D7-0AD1B301DB51}" destId="{6EF11518-DD72-4E5A-B9A7-BC9DAEDC26DA}" srcOrd="1" destOrd="0" presId="urn:microsoft.com/office/officeart/2005/8/layout/process3"/>
    <dgm:cxn modelId="{0F8BB897-0479-4038-8823-4EE1A2705215}" type="presOf" srcId="{06FC6314-CC83-4C48-BA6C-ED3D8DAAEC82}" destId="{770C90C1-E478-4CC7-9AD5-7DC4535782DE}" srcOrd="0" destOrd="0" presId="urn:microsoft.com/office/officeart/2005/8/layout/process3"/>
    <dgm:cxn modelId="{3D99C89E-AD31-45AA-B5DF-CC1CBCB77F8C}" srcId="{8E4E7D67-76A3-44F1-8E01-514C54B07E82}" destId="{3BF82CA5-9579-4E19-9F96-73371F22CB08}" srcOrd="0" destOrd="0" parTransId="{345157A6-7129-4A3D-9C1B-D24DA0CF1043}" sibTransId="{3120E7FE-1699-47D2-B6EF-5ABE9BDB4B2D}"/>
    <dgm:cxn modelId="{707B60A6-4DE4-4A18-B9B6-1EB7E6F34864}" type="presOf" srcId="{A7FC2C55-128C-4514-A66F-FF76708B6440}" destId="{2A765BEF-C411-4C27-8905-A6D666A7FC28}" srcOrd="1" destOrd="0" presId="urn:microsoft.com/office/officeart/2005/8/layout/process3"/>
    <dgm:cxn modelId="{CBF53FA8-FA24-4B34-B213-EFABE1DA136A}" type="presOf" srcId="{8E4E7D67-76A3-44F1-8E01-514C54B07E82}" destId="{D8E78A8E-F3FA-4D38-8DC5-D5F39C41FB07}" srcOrd="0" destOrd="0" presId="urn:microsoft.com/office/officeart/2005/8/layout/process3"/>
    <dgm:cxn modelId="{F802F5A8-0833-4FE6-9B99-A5AD7EBB0363}" srcId="{3EB16073-A998-4DD1-BB0B-DF51421C9E02}" destId="{BD1A1471-29EC-4E6B-86F3-C74CF553C5F9}" srcOrd="1" destOrd="0" parTransId="{2FA62D09-F686-4250-ABBE-93BF1C62596E}" sibTransId="{93F416B8-3062-4CB3-975D-91BA79489CCA}"/>
    <dgm:cxn modelId="{BE3776AE-8C08-470A-A6CA-285179BA14A3}" type="presOf" srcId="{527EE549-0662-4E88-B034-6B3DA64D211A}" destId="{45BEA2C9-359E-43E2-967E-9890CE9ADE38}" srcOrd="1" destOrd="0" presId="urn:microsoft.com/office/officeart/2005/8/layout/process3"/>
    <dgm:cxn modelId="{09C9DDAE-851B-4222-A7CF-87B5D77992BA}" srcId="{BD1A1471-29EC-4E6B-86F3-C74CF553C5F9}" destId="{87AE57E9-212F-435A-B9B7-DA86EA748430}" srcOrd="1" destOrd="0" parTransId="{347C4F18-3495-484A-8BCB-81FACAD2BF33}" sibTransId="{6122C803-E108-4C2D-A151-29F91BEC70F8}"/>
    <dgm:cxn modelId="{3F8592B1-3932-41A2-A7A1-B04B78A37A0A}" type="presOf" srcId="{E059BAF1-ED8A-433C-869A-CCB1DB018653}" destId="{DA8C6670-2A82-4791-9B43-3802CC80B8FE}" srcOrd="0" destOrd="0" presId="urn:microsoft.com/office/officeart/2005/8/layout/process3"/>
    <dgm:cxn modelId="{623600C0-3213-4AFF-83E3-4B3FCE9F3082}" type="presOf" srcId="{527EE549-0662-4E88-B034-6B3DA64D211A}" destId="{FB60EDF7-49A5-47F5-BD2C-A2EE964DA43B}" srcOrd="0" destOrd="0" presId="urn:microsoft.com/office/officeart/2005/8/layout/process3"/>
    <dgm:cxn modelId="{3993D4C2-6494-4C64-BB3A-3967EFFE42F8}" type="presOf" srcId="{7BD9CE3F-067A-4232-9C41-FEBAB6453D53}" destId="{C650CC18-45D8-4109-ABC3-1D765F9238B7}" srcOrd="0" destOrd="0" presId="urn:microsoft.com/office/officeart/2005/8/layout/process3"/>
    <dgm:cxn modelId="{B2A241C6-118F-4A74-929A-1E1878EEA88A}" srcId="{527EE549-0662-4E88-B034-6B3DA64D211A}" destId="{9C8E3A74-0CEE-4557-BCBF-37CB62744E7A}" srcOrd="0" destOrd="0" parTransId="{C5FB9A38-64D2-4D21-8DBF-3BB4962A47C8}" sibTransId="{FA8B7283-5185-4D23-A425-C227751689D3}"/>
    <dgm:cxn modelId="{04A310C7-5F6D-4F9C-BFB5-84C62674C119}" type="presOf" srcId="{3EB16073-A998-4DD1-BB0B-DF51421C9E02}" destId="{DAA58CBB-3712-4CAA-BE91-BA16769F1AF3}" srcOrd="0" destOrd="0" presId="urn:microsoft.com/office/officeart/2005/8/layout/process3"/>
    <dgm:cxn modelId="{8A0A5BDE-121E-4D0C-88CD-10847E64AD9B}" type="presOf" srcId="{9C8E3A74-0CEE-4557-BCBF-37CB62744E7A}" destId="{D19C9BEF-5D09-4B56-9D0D-24447C4938B1}" srcOrd="0" destOrd="0" presId="urn:microsoft.com/office/officeart/2005/8/layout/process3"/>
    <dgm:cxn modelId="{9F91E7EA-5A40-4037-891F-C022D2B392AF}" type="presOf" srcId="{93F416B8-3062-4CB3-975D-91BA79489CCA}" destId="{04BD73A1-EC37-48C7-9CBF-8D9D40A49A69}" srcOrd="1" destOrd="0" presId="urn:microsoft.com/office/officeart/2005/8/layout/process3"/>
    <dgm:cxn modelId="{846A13EB-1DBF-4BA6-95BC-65BB149AB65E}" type="presOf" srcId="{BD1A1471-29EC-4E6B-86F3-C74CF553C5F9}" destId="{DCFBF505-780F-4834-9DD6-5D1B6C492945}" srcOrd="0" destOrd="0" presId="urn:microsoft.com/office/officeart/2005/8/layout/process3"/>
    <dgm:cxn modelId="{BD3FFDEF-D9F2-4B10-BC3A-C3117DF8BE80}" type="presOf" srcId="{94C55EAB-C82B-471C-A6D7-0AD1B301DB51}" destId="{F0704768-D0DA-4BB1-A3B9-8668EB0DCFC2}" srcOrd="0" destOrd="0" presId="urn:microsoft.com/office/officeart/2005/8/layout/process3"/>
    <dgm:cxn modelId="{5FAF96FB-4A58-46FB-A6AB-5E6F47B1F4C4}" type="presOf" srcId="{8E4E7D67-76A3-44F1-8E01-514C54B07E82}" destId="{98CBEF7F-A62A-42C0-9F3C-CA336C6C7879}" srcOrd="1" destOrd="0" presId="urn:microsoft.com/office/officeart/2005/8/layout/process3"/>
    <dgm:cxn modelId="{B905A9FF-C678-42F2-8348-88DC34AACACD}" type="presOf" srcId="{E059BAF1-ED8A-433C-869A-CCB1DB018653}" destId="{E870D534-BC84-4F06-8B3F-5911AE6EC822}" srcOrd="1" destOrd="0" presId="urn:microsoft.com/office/officeart/2005/8/layout/process3"/>
    <dgm:cxn modelId="{C6BBBFFF-C6CA-48B1-8585-47CCEF076107}" srcId="{527EE549-0662-4E88-B034-6B3DA64D211A}" destId="{46FF9EE9-7AF8-402E-A596-ED1485899D48}" srcOrd="1" destOrd="0" parTransId="{EFE874CE-4112-4AA3-A61D-BC6DE86870EA}" sibTransId="{9A8781ED-7C4F-44B9-B465-15A6077977B8}"/>
    <dgm:cxn modelId="{8AC2F001-96D4-4F58-B017-6F409331379A}" type="presParOf" srcId="{DAA58CBB-3712-4CAA-BE91-BA16769F1AF3}" destId="{D831FEC7-6DE2-4754-BFD7-F8E1FC29BE97}" srcOrd="0" destOrd="0" presId="urn:microsoft.com/office/officeart/2005/8/layout/process3"/>
    <dgm:cxn modelId="{4A7FD5A5-CD60-4BAD-B865-5DD511C951B4}" type="presParOf" srcId="{D831FEC7-6DE2-4754-BFD7-F8E1FC29BE97}" destId="{D8E78A8E-F3FA-4D38-8DC5-D5F39C41FB07}" srcOrd="0" destOrd="0" presId="urn:microsoft.com/office/officeart/2005/8/layout/process3"/>
    <dgm:cxn modelId="{16BA4283-ED2E-4416-9CF5-C7A11FED1239}" type="presParOf" srcId="{D831FEC7-6DE2-4754-BFD7-F8E1FC29BE97}" destId="{98CBEF7F-A62A-42C0-9F3C-CA336C6C7879}" srcOrd="1" destOrd="0" presId="urn:microsoft.com/office/officeart/2005/8/layout/process3"/>
    <dgm:cxn modelId="{506C011D-8296-45C2-8761-A3603F9C9B49}" type="presParOf" srcId="{D831FEC7-6DE2-4754-BFD7-F8E1FC29BE97}" destId="{2DD186E4-D5E3-476B-864F-812729EBD778}" srcOrd="2" destOrd="0" presId="urn:microsoft.com/office/officeart/2005/8/layout/process3"/>
    <dgm:cxn modelId="{31349862-3612-4169-90E4-874FA28CC2E1}" type="presParOf" srcId="{DAA58CBB-3712-4CAA-BE91-BA16769F1AF3}" destId="{F0704768-D0DA-4BB1-A3B9-8668EB0DCFC2}" srcOrd="1" destOrd="0" presId="urn:microsoft.com/office/officeart/2005/8/layout/process3"/>
    <dgm:cxn modelId="{354E5C55-BE7D-49CA-9357-78DE499B7796}" type="presParOf" srcId="{F0704768-D0DA-4BB1-A3B9-8668EB0DCFC2}" destId="{6EF11518-DD72-4E5A-B9A7-BC9DAEDC26DA}" srcOrd="0" destOrd="0" presId="urn:microsoft.com/office/officeart/2005/8/layout/process3"/>
    <dgm:cxn modelId="{791A2012-2B76-4503-ABAB-48E5DC3ED30E}" type="presParOf" srcId="{DAA58CBB-3712-4CAA-BE91-BA16769F1AF3}" destId="{1739D944-526D-4180-A727-5D381AE32447}" srcOrd="2" destOrd="0" presId="urn:microsoft.com/office/officeart/2005/8/layout/process3"/>
    <dgm:cxn modelId="{AD84CDB7-ED7C-44A9-8FCE-904162F10A6B}" type="presParOf" srcId="{1739D944-526D-4180-A727-5D381AE32447}" destId="{DCFBF505-780F-4834-9DD6-5D1B6C492945}" srcOrd="0" destOrd="0" presId="urn:microsoft.com/office/officeart/2005/8/layout/process3"/>
    <dgm:cxn modelId="{F381BCE0-C06E-4EEB-B1CF-977826F737EF}" type="presParOf" srcId="{1739D944-526D-4180-A727-5D381AE32447}" destId="{433613A6-84B1-4D00-84C2-9F979D8CEE76}" srcOrd="1" destOrd="0" presId="urn:microsoft.com/office/officeart/2005/8/layout/process3"/>
    <dgm:cxn modelId="{16B0F28A-712D-4FA6-807C-32219009122B}" type="presParOf" srcId="{1739D944-526D-4180-A727-5D381AE32447}" destId="{C650CC18-45D8-4109-ABC3-1D765F9238B7}" srcOrd="2" destOrd="0" presId="urn:microsoft.com/office/officeart/2005/8/layout/process3"/>
    <dgm:cxn modelId="{1A231EE6-18B8-4EDD-8CAF-7FD360AE40EF}" type="presParOf" srcId="{DAA58CBB-3712-4CAA-BE91-BA16769F1AF3}" destId="{2D79A782-5AF9-487F-B1A3-81B22E75F61A}" srcOrd="3" destOrd="0" presId="urn:microsoft.com/office/officeart/2005/8/layout/process3"/>
    <dgm:cxn modelId="{6A7D6136-699C-4B1A-B646-8334E911AA82}" type="presParOf" srcId="{2D79A782-5AF9-487F-B1A3-81B22E75F61A}" destId="{04BD73A1-EC37-48C7-9CBF-8D9D40A49A69}" srcOrd="0" destOrd="0" presId="urn:microsoft.com/office/officeart/2005/8/layout/process3"/>
    <dgm:cxn modelId="{391E1238-0A5B-4F41-9CA0-23107EA5C3BC}" type="presParOf" srcId="{DAA58CBB-3712-4CAA-BE91-BA16769F1AF3}" destId="{7F47D993-0328-4B73-8367-8DDDA00B0491}" srcOrd="4" destOrd="0" presId="urn:microsoft.com/office/officeart/2005/8/layout/process3"/>
    <dgm:cxn modelId="{23179F40-B4FB-4866-97E7-50EAB8C96EED}" type="presParOf" srcId="{7F47D993-0328-4B73-8367-8DDDA00B0491}" destId="{FB60EDF7-49A5-47F5-BD2C-A2EE964DA43B}" srcOrd="0" destOrd="0" presId="urn:microsoft.com/office/officeart/2005/8/layout/process3"/>
    <dgm:cxn modelId="{183C9FF2-CF2A-480E-8CB3-197D6436253A}" type="presParOf" srcId="{7F47D993-0328-4B73-8367-8DDDA00B0491}" destId="{45BEA2C9-359E-43E2-967E-9890CE9ADE38}" srcOrd="1" destOrd="0" presId="urn:microsoft.com/office/officeart/2005/8/layout/process3"/>
    <dgm:cxn modelId="{99218092-A4C9-4AF2-82D7-6EBD5439E7AD}" type="presParOf" srcId="{7F47D993-0328-4B73-8367-8DDDA00B0491}" destId="{D19C9BEF-5D09-4B56-9D0D-24447C4938B1}" srcOrd="2" destOrd="0" presId="urn:microsoft.com/office/officeart/2005/8/layout/process3"/>
    <dgm:cxn modelId="{9CD3C340-ACFB-48EE-8F9C-CCCA564CAC81}" type="presParOf" srcId="{DAA58CBB-3712-4CAA-BE91-BA16769F1AF3}" destId="{7AEC29F4-82A7-4FE0-9746-1C52C58BE7CE}" srcOrd="5" destOrd="0" presId="urn:microsoft.com/office/officeart/2005/8/layout/process3"/>
    <dgm:cxn modelId="{8A859A5D-3185-4F85-A7FE-DCA21153D269}" type="presParOf" srcId="{7AEC29F4-82A7-4FE0-9746-1C52C58BE7CE}" destId="{2A765BEF-C411-4C27-8905-A6D666A7FC28}" srcOrd="0" destOrd="0" presId="urn:microsoft.com/office/officeart/2005/8/layout/process3"/>
    <dgm:cxn modelId="{C1AF8529-BD3E-40B5-AFA1-661C1C255163}" type="presParOf" srcId="{DAA58CBB-3712-4CAA-BE91-BA16769F1AF3}" destId="{85B462AD-023D-4450-8948-AA0470C1352A}" srcOrd="6" destOrd="0" presId="urn:microsoft.com/office/officeart/2005/8/layout/process3"/>
    <dgm:cxn modelId="{3E30319C-FFEB-4503-9E9B-1711BC62968A}" type="presParOf" srcId="{85B462AD-023D-4450-8948-AA0470C1352A}" destId="{DA8C6670-2A82-4791-9B43-3802CC80B8FE}" srcOrd="0" destOrd="0" presId="urn:microsoft.com/office/officeart/2005/8/layout/process3"/>
    <dgm:cxn modelId="{C1A85C87-9293-4CC9-A77A-7F5D6736F88E}" type="presParOf" srcId="{85B462AD-023D-4450-8948-AA0470C1352A}" destId="{E870D534-BC84-4F06-8B3F-5911AE6EC822}" srcOrd="1" destOrd="0" presId="urn:microsoft.com/office/officeart/2005/8/layout/process3"/>
    <dgm:cxn modelId="{3E53A309-2497-41A7-8669-D411E958A1BC}" type="presParOf" srcId="{85B462AD-023D-4450-8948-AA0470C1352A}" destId="{770C90C1-E478-4CC7-9AD5-7DC4535782DE}"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82B65-B3C6-4000-B2BB-92B27C87D48C}"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it-IT"/>
        </a:p>
      </dgm:t>
    </dgm:pt>
    <dgm:pt modelId="{CC703871-7E37-40D3-9ED7-81FDF1479201}">
      <dgm:prSet phldrT="[Testo]" custT="1"/>
      <dgm:spPr>
        <a:solidFill>
          <a:srgbClr val="FFC000"/>
        </a:solidFill>
      </dgm:spPr>
      <dgm:t>
        <a:bodyPr/>
        <a:lstStyle/>
        <a:p>
          <a:r>
            <a:rPr lang="it-IT" sz="3600" dirty="0">
              <a:solidFill>
                <a:schemeClr val="tx2"/>
              </a:solidFill>
            </a:rPr>
            <a:t>via GOLD</a:t>
          </a:r>
        </a:p>
      </dgm:t>
    </dgm:pt>
    <dgm:pt modelId="{A3E1F0F9-529C-483B-BA8C-58386DB9CF61}" type="parTrans" cxnId="{F213ECED-2D9D-4573-A682-547277DF86ED}">
      <dgm:prSet/>
      <dgm:spPr/>
      <dgm:t>
        <a:bodyPr/>
        <a:lstStyle/>
        <a:p>
          <a:endParaRPr lang="it-IT" sz="1400"/>
        </a:p>
      </dgm:t>
    </dgm:pt>
    <dgm:pt modelId="{DF4658CF-3D1B-4355-96F0-917B3CB704BE}" type="sibTrans" cxnId="{F213ECED-2D9D-4573-A682-547277DF86ED}">
      <dgm:prSet/>
      <dgm:spPr/>
      <dgm:t>
        <a:bodyPr/>
        <a:lstStyle/>
        <a:p>
          <a:endParaRPr lang="it-IT" sz="1400"/>
        </a:p>
      </dgm:t>
    </dgm:pt>
    <dgm:pt modelId="{40190858-17B0-4770-AC0A-E425E6B88949}">
      <dgm:prSet phldrT="[Testo]" custT="1"/>
      <dgm:spPr>
        <a:solidFill>
          <a:srgbClr val="FFC000">
            <a:alpha val="50000"/>
          </a:srgbClr>
        </a:solidFill>
        <a:ln>
          <a:noFill/>
        </a:ln>
      </dgm:spPr>
      <dgm:t>
        <a:bodyPr/>
        <a:lstStyle/>
        <a:p>
          <a:r>
            <a:rPr lang="en-US" sz="1600" dirty="0" err="1">
              <a:solidFill>
                <a:schemeClr val="tx2"/>
              </a:solidFill>
            </a:rPr>
            <a:t>Controllare</a:t>
          </a:r>
          <a:r>
            <a:rPr lang="en-US" sz="1600" dirty="0">
              <a:solidFill>
                <a:schemeClr val="tx2"/>
              </a:solidFill>
            </a:rPr>
            <a:t> con la propria </a:t>
          </a:r>
          <a:r>
            <a:rPr lang="en-US" sz="1600" dirty="0" err="1">
              <a:solidFill>
                <a:schemeClr val="tx2"/>
              </a:solidFill>
            </a:rPr>
            <a:t>biblioteca</a:t>
          </a:r>
          <a:r>
            <a:rPr lang="en-US" sz="1600" dirty="0">
              <a:solidFill>
                <a:schemeClr val="tx2"/>
              </a:solidFill>
            </a:rPr>
            <a:t> le </a:t>
          </a:r>
          <a:r>
            <a:rPr lang="en-US" sz="1600" dirty="0" err="1">
              <a:solidFill>
                <a:schemeClr val="tx2"/>
              </a:solidFill>
            </a:rPr>
            <a:t>tariffe</a:t>
          </a:r>
          <a:r>
            <a:rPr lang="en-US" sz="1600" dirty="0">
              <a:solidFill>
                <a:schemeClr val="tx2"/>
              </a:solidFill>
            </a:rPr>
            <a:t> </a:t>
          </a:r>
          <a:r>
            <a:rPr lang="en-US" sz="1600" dirty="0" err="1">
              <a:solidFill>
                <a:schemeClr val="tx2"/>
              </a:solidFill>
            </a:rPr>
            <a:t>dell’editore</a:t>
          </a:r>
          <a:r>
            <a:rPr lang="en-US" sz="1600" dirty="0">
              <a:solidFill>
                <a:schemeClr val="tx2"/>
              </a:solidFill>
            </a:rPr>
            <a:t> per </a:t>
          </a:r>
          <a:r>
            <a:rPr lang="en-US" sz="1600" dirty="0" err="1">
              <a:solidFill>
                <a:schemeClr val="tx2"/>
              </a:solidFill>
            </a:rPr>
            <a:t>pubblicare</a:t>
          </a:r>
          <a:r>
            <a:rPr lang="en-US" sz="1600" dirty="0">
              <a:solidFill>
                <a:schemeClr val="tx2"/>
              </a:solidFill>
            </a:rPr>
            <a:t> in accesso aperto in </a:t>
          </a:r>
          <a:r>
            <a:rPr lang="en-US" sz="1600" dirty="0" err="1">
              <a:solidFill>
                <a:schemeClr val="tx2"/>
              </a:solidFill>
            </a:rPr>
            <a:t>rivista</a:t>
          </a:r>
          <a:r>
            <a:rPr lang="en-US" sz="1600" dirty="0">
              <a:solidFill>
                <a:schemeClr val="tx2"/>
              </a:solidFill>
            </a:rPr>
            <a:t> full OA o </a:t>
          </a:r>
          <a:r>
            <a:rPr lang="en-US" sz="1600" dirty="0" err="1">
              <a:solidFill>
                <a:schemeClr val="tx2"/>
              </a:solidFill>
            </a:rPr>
            <a:t>ibrida</a:t>
          </a:r>
          <a:r>
            <a:rPr lang="en-US" sz="1600" baseline="30000" dirty="0">
              <a:solidFill>
                <a:schemeClr val="tx2"/>
              </a:solidFill>
            </a:rPr>
            <a:t>§</a:t>
          </a:r>
          <a:endParaRPr lang="it-IT" sz="1600" baseline="30000" dirty="0">
            <a:solidFill>
              <a:schemeClr val="tx2"/>
            </a:solidFill>
          </a:endParaRPr>
        </a:p>
      </dgm:t>
    </dgm:pt>
    <dgm:pt modelId="{DBE2A68B-25BB-4335-829B-7A238F486D92}" type="parTrans" cxnId="{D5998500-522B-4F54-B0C7-9244C0EB4865}">
      <dgm:prSet/>
      <dgm:spPr/>
      <dgm:t>
        <a:bodyPr/>
        <a:lstStyle/>
        <a:p>
          <a:endParaRPr lang="it-IT" sz="1400"/>
        </a:p>
      </dgm:t>
    </dgm:pt>
    <dgm:pt modelId="{B1D270E0-F69F-43BA-AFD8-00668310D70C}" type="sibTrans" cxnId="{D5998500-522B-4F54-B0C7-9244C0EB4865}">
      <dgm:prSet>
        <dgm:style>
          <a:lnRef idx="2">
            <a:schemeClr val="accent6"/>
          </a:lnRef>
          <a:fillRef idx="1">
            <a:schemeClr val="lt1"/>
          </a:fillRef>
          <a:effectRef idx="0">
            <a:schemeClr val="accent6"/>
          </a:effectRef>
          <a:fontRef idx="minor">
            <a:schemeClr val="dk1"/>
          </a:fontRef>
        </dgm:style>
      </dgm:prSet>
      <dgm:spPr/>
      <dgm:t>
        <a:bodyPr/>
        <a:lstStyle/>
        <a:p>
          <a:endParaRPr lang="it-IT" sz="1400"/>
        </a:p>
      </dgm:t>
    </dgm:pt>
    <dgm:pt modelId="{B24C72D5-F615-4C11-8DAC-53E64CFCF981}">
      <dgm:prSet phldrT="[Testo]" custT="1"/>
      <dgm:spPr>
        <a:solidFill>
          <a:srgbClr val="00B050"/>
        </a:solidFill>
        <a:ln>
          <a:noFill/>
        </a:ln>
      </dgm:spPr>
      <dgm:t>
        <a:bodyPr/>
        <a:lstStyle/>
        <a:p>
          <a:r>
            <a:rPr lang="it-IT" sz="3600" dirty="0">
              <a:solidFill>
                <a:schemeClr val="tx2"/>
              </a:solidFill>
            </a:rPr>
            <a:t>via GREEN</a:t>
          </a:r>
        </a:p>
      </dgm:t>
    </dgm:pt>
    <dgm:pt modelId="{906FF5AD-998F-414D-8C78-8796EB2EB958}" type="parTrans" cxnId="{2C70DA7D-F013-4A1C-85BA-094348673FED}">
      <dgm:prSet/>
      <dgm:spPr/>
      <dgm:t>
        <a:bodyPr/>
        <a:lstStyle/>
        <a:p>
          <a:endParaRPr lang="it-IT" sz="1400"/>
        </a:p>
      </dgm:t>
    </dgm:pt>
    <dgm:pt modelId="{BA8B688E-DBD8-46E6-9B38-746BA8466ABF}" type="sibTrans" cxnId="{2C70DA7D-F013-4A1C-85BA-094348673FED}">
      <dgm:prSet/>
      <dgm:spPr/>
      <dgm:t>
        <a:bodyPr/>
        <a:lstStyle/>
        <a:p>
          <a:endParaRPr lang="it-IT" sz="1400"/>
        </a:p>
      </dgm:t>
    </dgm:pt>
    <dgm:pt modelId="{DC3CA7C9-1E9B-4558-ABF1-78D940754772}">
      <dgm:prSet phldrT="[Testo]" custT="1"/>
      <dgm:spPr>
        <a:solidFill>
          <a:srgbClr val="00B050">
            <a:alpha val="70000"/>
          </a:srgbClr>
        </a:solidFill>
        <a:ln>
          <a:noFill/>
        </a:ln>
      </dgm:spPr>
      <dgm:t>
        <a:bodyPr/>
        <a:lstStyle/>
        <a:p>
          <a:r>
            <a:rPr lang="en-US" sz="1600" dirty="0" err="1">
              <a:solidFill>
                <a:schemeClr val="tx2"/>
              </a:solidFill>
            </a:rPr>
            <a:t>Pubblicare</a:t>
          </a:r>
          <a:r>
            <a:rPr lang="en-US" sz="1600" dirty="0">
              <a:solidFill>
                <a:schemeClr val="tx2"/>
              </a:solidFill>
            </a:rPr>
            <a:t> in una </a:t>
          </a:r>
          <a:r>
            <a:rPr lang="en-US" sz="1600" dirty="0" err="1">
              <a:solidFill>
                <a:schemeClr val="tx2"/>
              </a:solidFill>
            </a:rPr>
            <a:t>rivista</a:t>
          </a:r>
          <a:r>
            <a:rPr lang="en-US" sz="1600" dirty="0">
              <a:solidFill>
                <a:schemeClr val="tx2"/>
              </a:solidFill>
            </a:rPr>
            <a:t> </a:t>
          </a:r>
          <a:r>
            <a:rPr lang="en-US" sz="1600" dirty="0" err="1">
              <a:solidFill>
                <a:schemeClr val="tx2"/>
              </a:solidFill>
            </a:rPr>
            <a:t>tradizionale</a:t>
          </a:r>
          <a:r>
            <a:rPr lang="en-US" sz="1600" dirty="0">
              <a:solidFill>
                <a:schemeClr val="tx2"/>
              </a:solidFill>
            </a:rPr>
            <a:t> ad </a:t>
          </a:r>
          <a:r>
            <a:rPr lang="en-US" sz="1600" dirty="0" err="1">
              <a:solidFill>
                <a:schemeClr val="tx2"/>
              </a:solidFill>
            </a:rPr>
            <a:t>abbonamento</a:t>
          </a:r>
          <a:r>
            <a:rPr lang="en-US" sz="1600" dirty="0">
              <a:solidFill>
                <a:schemeClr val="tx2"/>
              </a:solidFill>
            </a:rPr>
            <a:t> senza </a:t>
          </a:r>
          <a:r>
            <a:rPr lang="en-US" sz="1600" dirty="0" err="1">
              <a:solidFill>
                <a:schemeClr val="tx2"/>
              </a:solidFill>
            </a:rPr>
            <a:t>richiedere</a:t>
          </a:r>
          <a:r>
            <a:rPr lang="en-US" sz="1600" dirty="0">
              <a:solidFill>
                <a:schemeClr val="tx2"/>
              </a:solidFill>
            </a:rPr>
            <a:t> </a:t>
          </a:r>
          <a:r>
            <a:rPr lang="en-US" sz="1600" dirty="0" err="1">
              <a:solidFill>
                <a:schemeClr val="tx2"/>
              </a:solidFill>
            </a:rPr>
            <a:t>l’accesso</a:t>
          </a:r>
          <a:r>
            <a:rPr lang="en-US" sz="1600" dirty="0">
              <a:solidFill>
                <a:schemeClr val="tx2"/>
              </a:solidFill>
            </a:rPr>
            <a:t> aperto </a:t>
          </a:r>
          <a:r>
            <a:rPr lang="en-US" sz="1600" dirty="0" err="1">
              <a:solidFill>
                <a:schemeClr val="tx2"/>
              </a:solidFill>
            </a:rPr>
            <a:t>immediato</a:t>
          </a:r>
          <a:endParaRPr lang="it-IT" sz="1600" dirty="0"/>
        </a:p>
      </dgm:t>
    </dgm:pt>
    <dgm:pt modelId="{6CA24AB6-25F8-4E0E-8902-C9B0749B58E3}" type="parTrans" cxnId="{AA9F04E4-4035-4B01-BD7D-2FFB3DD9BD65}">
      <dgm:prSet>
        <dgm:style>
          <a:lnRef idx="2">
            <a:schemeClr val="accent3"/>
          </a:lnRef>
          <a:fillRef idx="1">
            <a:schemeClr val="lt1"/>
          </a:fillRef>
          <a:effectRef idx="0">
            <a:schemeClr val="accent3"/>
          </a:effectRef>
          <a:fontRef idx="minor">
            <a:schemeClr val="dk1"/>
          </a:fontRef>
        </dgm:style>
      </dgm:prSet>
      <dgm:spPr/>
      <dgm:t>
        <a:bodyPr/>
        <a:lstStyle/>
        <a:p>
          <a:endParaRPr lang="it-IT" sz="1400"/>
        </a:p>
      </dgm:t>
    </dgm:pt>
    <dgm:pt modelId="{BF24C9A7-08C8-46A5-B1C5-E0544916C8EF}" type="sibTrans" cxnId="{AA9F04E4-4035-4B01-BD7D-2FFB3DD9BD65}">
      <dgm:prSet>
        <dgm:style>
          <a:lnRef idx="2">
            <a:schemeClr val="accent3"/>
          </a:lnRef>
          <a:fillRef idx="1">
            <a:schemeClr val="lt1"/>
          </a:fillRef>
          <a:effectRef idx="0">
            <a:schemeClr val="accent3"/>
          </a:effectRef>
          <a:fontRef idx="minor">
            <a:schemeClr val="dk1"/>
          </a:fontRef>
        </dgm:style>
      </dgm:prSet>
      <dgm:spPr/>
      <dgm:t>
        <a:bodyPr/>
        <a:lstStyle/>
        <a:p>
          <a:endParaRPr lang="it-IT" sz="1400"/>
        </a:p>
      </dgm:t>
    </dgm:pt>
    <dgm:pt modelId="{6032AEF8-344B-42C5-960F-A6173129B0C4}">
      <dgm:prSet phldrT="[Testo]" custT="1"/>
      <dgm:spPr>
        <a:solidFill>
          <a:srgbClr val="00B050">
            <a:alpha val="50000"/>
          </a:srgbClr>
        </a:solidFill>
        <a:ln>
          <a:noFill/>
        </a:ln>
      </dgm:spPr>
      <dgm:t>
        <a:bodyPr/>
        <a:lstStyle/>
        <a:p>
          <a:r>
            <a:rPr lang="en-US" sz="1550" dirty="0">
              <a:solidFill>
                <a:schemeClr val="tx2"/>
              </a:solidFill>
            </a:rPr>
            <a:t>NO </a:t>
          </a:r>
          <a:r>
            <a:rPr lang="en-US" sz="1550" dirty="0" err="1">
              <a:solidFill>
                <a:schemeClr val="tx2"/>
              </a:solidFill>
            </a:rPr>
            <a:t>costi</a:t>
          </a:r>
          <a:r>
            <a:rPr lang="en-US" sz="1550" dirty="0">
              <a:solidFill>
                <a:schemeClr val="tx2"/>
              </a:solidFill>
            </a:rPr>
            <a:t> di </a:t>
          </a:r>
          <a:r>
            <a:rPr lang="en-US" sz="1550" dirty="0" err="1">
              <a:solidFill>
                <a:schemeClr val="tx2"/>
              </a:solidFill>
            </a:rPr>
            <a:t>pubblicazione</a:t>
          </a:r>
          <a:r>
            <a:rPr lang="en-US" sz="1550" dirty="0">
              <a:solidFill>
                <a:schemeClr val="tx2"/>
              </a:solidFill>
            </a:rPr>
            <a:t> ma </a:t>
          </a:r>
          <a:r>
            <a:rPr lang="en-US" sz="1550" dirty="0" err="1">
              <a:solidFill>
                <a:schemeClr val="tx2"/>
              </a:solidFill>
            </a:rPr>
            <a:t>controllare</a:t>
          </a:r>
          <a:r>
            <a:rPr lang="en-US" sz="1550" dirty="0">
              <a:solidFill>
                <a:schemeClr val="tx2"/>
              </a:solidFill>
            </a:rPr>
            <a:t> la policy </a:t>
          </a:r>
          <a:r>
            <a:rPr lang="en-US" sz="1550" dirty="0" err="1">
              <a:solidFill>
                <a:schemeClr val="tx2"/>
              </a:solidFill>
            </a:rPr>
            <a:t>dell’editore</a:t>
          </a:r>
          <a:r>
            <a:rPr lang="en-US" sz="1550" dirty="0">
              <a:solidFill>
                <a:schemeClr val="tx2"/>
              </a:solidFill>
            </a:rPr>
            <a:t> </a:t>
          </a:r>
          <a:r>
            <a:rPr lang="en-US" sz="1550" dirty="0" err="1">
              <a:solidFill>
                <a:schemeClr val="tx2"/>
              </a:solidFill>
            </a:rPr>
            <a:t>riguardante</a:t>
          </a:r>
          <a:r>
            <a:rPr lang="en-US" sz="1550" dirty="0">
              <a:solidFill>
                <a:schemeClr val="tx2"/>
              </a:solidFill>
            </a:rPr>
            <a:t> la </a:t>
          </a:r>
          <a:r>
            <a:rPr lang="en-US" sz="1550" dirty="0" err="1">
              <a:solidFill>
                <a:schemeClr val="tx2"/>
              </a:solidFill>
            </a:rPr>
            <a:t>presevazione</a:t>
          </a:r>
          <a:r>
            <a:rPr lang="en-US" sz="1550" dirty="0">
              <a:solidFill>
                <a:schemeClr val="tx2"/>
              </a:solidFill>
            </a:rPr>
            <a:t> e </a:t>
          </a:r>
          <a:r>
            <a:rPr lang="en-US" sz="1550" dirty="0" err="1">
              <a:solidFill>
                <a:schemeClr val="tx2"/>
              </a:solidFill>
            </a:rPr>
            <a:t>l’accesso</a:t>
          </a:r>
          <a:r>
            <a:rPr lang="en-US" sz="1550" dirty="0">
              <a:solidFill>
                <a:schemeClr val="tx2"/>
              </a:solidFill>
            </a:rPr>
            <a:t> aperto. </a:t>
          </a:r>
          <a:r>
            <a:rPr lang="en-US" sz="1550" b="1" dirty="0">
              <a:solidFill>
                <a:schemeClr val="tx2"/>
              </a:solidFill>
            </a:rPr>
            <a:t>NB: HEU non </a:t>
          </a:r>
          <a:r>
            <a:rPr lang="en-US" sz="1550" b="1" dirty="0" err="1">
              <a:solidFill>
                <a:schemeClr val="tx2"/>
              </a:solidFill>
            </a:rPr>
            <a:t>consente</a:t>
          </a:r>
          <a:r>
            <a:rPr lang="en-US" sz="1550" b="1" dirty="0">
              <a:solidFill>
                <a:schemeClr val="tx2"/>
              </a:solidFill>
            </a:rPr>
            <a:t> </a:t>
          </a:r>
          <a:r>
            <a:rPr lang="en-US" sz="1550" b="1" dirty="0" err="1">
              <a:solidFill>
                <a:schemeClr val="tx2"/>
              </a:solidFill>
            </a:rPr>
            <a:t>l’embargo</a:t>
          </a:r>
          <a:r>
            <a:rPr lang="en-US" sz="1550" b="1" dirty="0">
              <a:solidFill>
                <a:schemeClr val="tx2"/>
              </a:solidFill>
            </a:rPr>
            <a:t> </a:t>
          </a:r>
          <a:endParaRPr lang="it-IT" sz="1550" b="1" dirty="0"/>
        </a:p>
      </dgm:t>
    </dgm:pt>
    <dgm:pt modelId="{21551827-A093-4A23-BF49-EEB1BC201203}" type="parTrans" cxnId="{78D58147-E570-446F-8098-F6EB81866E64}">
      <dgm:prSet/>
      <dgm:spPr/>
      <dgm:t>
        <a:bodyPr/>
        <a:lstStyle/>
        <a:p>
          <a:endParaRPr lang="it-IT" sz="1400"/>
        </a:p>
      </dgm:t>
    </dgm:pt>
    <dgm:pt modelId="{56697175-CD05-4FD3-80A0-4E026646785A}" type="sibTrans" cxnId="{78D58147-E570-446F-8098-F6EB81866E64}">
      <dgm:prSet>
        <dgm:style>
          <a:lnRef idx="2">
            <a:schemeClr val="accent3"/>
          </a:lnRef>
          <a:fillRef idx="1">
            <a:schemeClr val="lt1"/>
          </a:fillRef>
          <a:effectRef idx="0">
            <a:schemeClr val="accent3"/>
          </a:effectRef>
          <a:fontRef idx="minor">
            <a:schemeClr val="dk1"/>
          </a:fontRef>
        </dgm:style>
      </dgm:prSet>
      <dgm:spPr/>
      <dgm:t>
        <a:bodyPr/>
        <a:lstStyle/>
        <a:p>
          <a:endParaRPr lang="it-IT" sz="1400"/>
        </a:p>
      </dgm:t>
    </dgm:pt>
    <dgm:pt modelId="{0E0CEFA4-EF1C-4C9A-A6EE-34885B763279}">
      <dgm:prSet custT="1"/>
      <dgm:spPr>
        <a:solidFill>
          <a:srgbClr val="FFC000">
            <a:alpha val="30000"/>
          </a:srgbClr>
        </a:solidFill>
        <a:ln>
          <a:noFill/>
        </a:ln>
      </dgm:spPr>
      <dgm:t>
        <a:bodyPr/>
        <a:lstStyle/>
        <a:p>
          <a:r>
            <a:rPr lang="it-IT" sz="1600" dirty="0">
              <a:solidFill>
                <a:schemeClr val="tx2"/>
              </a:solidFill>
            </a:rPr>
            <a:t>Accesso aperto immediato sul sito dell’editore</a:t>
          </a:r>
          <a:endParaRPr lang="it-IT" sz="1600" dirty="0"/>
        </a:p>
      </dgm:t>
    </dgm:pt>
    <dgm:pt modelId="{E3D74141-A1F4-41F6-8828-047425AA6222}" type="parTrans" cxnId="{A5D718D3-093B-43AC-99A0-6D2DF5C0026D}">
      <dgm:prSet/>
      <dgm:spPr/>
      <dgm:t>
        <a:bodyPr/>
        <a:lstStyle/>
        <a:p>
          <a:endParaRPr lang="it-IT" sz="1400"/>
        </a:p>
      </dgm:t>
    </dgm:pt>
    <dgm:pt modelId="{3D737460-74EE-48DB-A580-F647CA902C3B}" type="sibTrans" cxnId="{A5D718D3-093B-43AC-99A0-6D2DF5C0026D}">
      <dgm:prSet>
        <dgm:style>
          <a:lnRef idx="2">
            <a:schemeClr val="accent3"/>
          </a:lnRef>
          <a:fillRef idx="1">
            <a:schemeClr val="lt1"/>
          </a:fillRef>
          <a:effectRef idx="0">
            <a:schemeClr val="accent3"/>
          </a:effectRef>
          <a:fontRef idx="minor">
            <a:schemeClr val="dk1"/>
          </a:fontRef>
        </dgm:style>
      </dgm:prSet>
      <dgm:spPr/>
      <dgm:t>
        <a:bodyPr/>
        <a:lstStyle/>
        <a:p>
          <a:endParaRPr lang="it-IT" sz="1400"/>
        </a:p>
      </dgm:t>
    </dgm:pt>
    <dgm:pt modelId="{9C63A13F-DD5E-415E-8B46-F8CB44544952}">
      <dgm:prSet custT="1"/>
      <dgm:spPr>
        <a:solidFill>
          <a:srgbClr val="00B050">
            <a:alpha val="20000"/>
          </a:srgbClr>
        </a:solidFill>
        <a:ln>
          <a:solidFill>
            <a:srgbClr val="00B050">
              <a:alpha val="90000"/>
            </a:srgbClr>
          </a:solidFill>
        </a:ln>
      </dgm:spPr>
      <dgm:t>
        <a:bodyPr/>
        <a:lstStyle/>
        <a:p>
          <a:r>
            <a:rPr lang="en-US" sz="1800" dirty="0" err="1">
              <a:solidFill>
                <a:schemeClr val="tx2"/>
              </a:solidFill>
            </a:rPr>
            <a:t>Depositare</a:t>
          </a:r>
          <a:r>
            <a:rPr lang="en-US" sz="1800" dirty="0">
              <a:solidFill>
                <a:schemeClr val="tx2"/>
              </a:solidFill>
            </a:rPr>
            <a:t> </a:t>
          </a:r>
          <a:r>
            <a:rPr lang="en-US" sz="1800" b="1" dirty="0" err="1">
              <a:solidFill>
                <a:schemeClr val="tx2"/>
              </a:solidFill>
            </a:rPr>
            <a:t>nel</a:t>
          </a:r>
          <a:r>
            <a:rPr lang="en-US" sz="1800" b="1" dirty="0">
              <a:solidFill>
                <a:schemeClr val="tx2"/>
              </a:solidFill>
            </a:rPr>
            <a:t> repository la </a:t>
          </a:r>
          <a:r>
            <a:rPr lang="en-US" sz="1800" b="1" dirty="0" err="1">
              <a:solidFill>
                <a:schemeClr val="tx2"/>
              </a:solidFill>
            </a:rPr>
            <a:t>versione</a:t>
          </a:r>
          <a:r>
            <a:rPr lang="en-US" sz="1800" b="1" dirty="0">
              <a:solidFill>
                <a:schemeClr val="tx2"/>
              </a:solidFill>
            </a:rPr>
            <a:t> </a:t>
          </a:r>
          <a:r>
            <a:rPr lang="en-US" sz="1800" b="1" dirty="0" err="1">
              <a:solidFill>
                <a:schemeClr val="tx2"/>
              </a:solidFill>
            </a:rPr>
            <a:t>editoriale</a:t>
          </a:r>
          <a:r>
            <a:rPr lang="en-US" sz="1800" b="1" dirty="0">
              <a:solidFill>
                <a:schemeClr val="tx2"/>
              </a:solidFill>
            </a:rPr>
            <a:t> </a:t>
          </a:r>
          <a:r>
            <a:rPr lang="en-US" sz="1800" dirty="0">
              <a:solidFill>
                <a:schemeClr val="tx2"/>
              </a:solidFill>
            </a:rPr>
            <a:t>per </a:t>
          </a:r>
          <a:r>
            <a:rPr lang="en-US" sz="1800" dirty="0" err="1">
              <a:solidFill>
                <a:schemeClr val="tx2"/>
              </a:solidFill>
            </a:rPr>
            <a:t>preservazione</a:t>
          </a:r>
          <a:endParaRPr lang="it-IT" sz="1800" dirty="0">
            <a:solidFill>
              <a:schemeClr val="tx2"/>
            </a:solidFill>
          </a:endParaRPr>
        </a:p>
      </dgm:t>
    </dgm:pt>
    <dgm:pt modelId="{259B47DB-7C20-42F4-AACD-9DD15584B212}" type="parTrans" cxnId="{063A9434-2CA3-4F36-97AB-10A4B182EF70}">
      <dgm:prSet/>
      <dgm:spPr/>
      <dgm:t>
        <a:bodyPr/>
        <a:lstStyle/>
        <a:p>
          <a:endParaRPr lang="it-IT" sz="1400"/>
        </a:p>
      </dgm:t>
    </dgm:pt>
    <dgm:pt modelId="{12C1043E-9AAA-47D6-96CF-8BBD71D66A8C}" type="sibTrans" cxnId="{063A9434-2CA3-4F36-97AB-10A4B182EF70}">
      <dgm:prSet/>
      <dgm:spPr/>
      <dgm:t>
        <a:bodyPr/>
        <a:lstStyle/>
        <a:p>
          <a:endParaRPr lang="it-IT" sz="1400"/>
        </a:p>
      </dgm:t>
    </dgm:pt>
    <dgm:pt modelId="{C18C3A28-90F9-4DFC-9DFC-4E3D82CD41EA}">
      <dgm:prSet phldrT="[Testo]" custT="1"/>
      <dgm:spPr>
        <a:solidFill>
          <a:srgbClr val="00B050">
            <a:alpha val="30000"/>
          </a:srgbClr>
        </a:solidFill>
        <a:ln>
          <a:noFill/>
        </a:ln>
      </dgm:spPr>
      <dgm:t>
        <a:bodyPr/>
        <a:lstStyle/>
        <a:p>
          <a:r>
            <a:rPr lang="it-IT" sz="1600" dirty="0">
              <a:solidFill>
                <a:schemeClr val="tx2"/>
              </a:solidFill>
            </a:rPr>
            <a:t>No accesso aperto immediato sul sito dell’editore</a:t>
          </a:r>
          <a:endParaRPr lang="it-IT" sz="1600" dirty="0"/>
        </a:p>
      </dgm:t>
    </dgm:pt>
    <dgm:pt modelId="{48C7A499-5462-41E9-904E-27BFBD024AE4}" type="parTrans" cxnId="{60F10E86-64A3-42A8-9972-24B7477E1BA1}">
      <dgm:prSet/>
      <dgm:spPr/>
      <dgm:t>
        <a:bodyPr/>
        <a:lstStyle/>
        <a:p>
          <a:endParaRPr lang="it-IT" sz="1400"/>
        </a:p>
      </dgm:t>
    </dgm:pt>
    <dgm:pt modelId="{61253F95-237F-4C12-B84B-4CE9C788973F}" type="sibTrans" cxnId="{60F10E86-64A3-42A8-9972-24B7477E1BA1}">
      <dgm:prSet>
        <dgm:style>
          <a:lnRef idx="2">
            <a:schemeClr val="accent3"/>
          </a:lnRef>
          <a:fillRef idx="1">
            <a:schemeClr val="lt1"/>
          </a:fillRef>
          <a:effectRef idx="0">
            <a:schemeClr val="accent3"/>
          </a:effectRef>
          <a:fontRef idx="minor">
            <a:schemeClr val="dk1"/>
          </a:fontRef>
        </dgm:style>
      </dgm:prSet>
      <dgm:spPr/>
      <dgm:t>
        <a:bodyPr/>
        <a:lstStyle/>
        <a:p>
          <a:endParaRPr lang="it-IT" sz="1400"/>
        </a:p>
      </dgm:t>
    </dgm:pt>
    <dgm:pt modelId="{749E77AC-EA33-4E6A-9798-1CFB4077E249}">
      <dgm:prSet phldrT="[Testo]" custT="1"/>
      <dgm:spPr>
        <a:solidFill>
          <a:srgbClr val="00B050">
            <a:alpha val="20000"/>
          </a:srgbClr>
        </a:solidFill>
        <a:ln>
          <a:solidFill>
            <a:srgbClr val="00B050">
              <a:alpha val="90000"/>
            </a:srgbClr>
          </a:solidFill>
        </a:ln>
      </dgm:spPr>
      <dgm:t>
        <a:bodyPr/>
        <a:lstStyle/>
        <a:p>
          <a:r>
            <a:rPr lang="en-US" sz="1400" dirty="0"/>
            <a:t> </a:t>
          </a:r>
          <a:r>
            <a:rPr lang="en-US" sz="1800" dirty="0" err="1">
              <a:solidFill>
                <a:schemeClr val="tx2"/>
              </a:solidFill>
            </a:rPr>
            <a:t>Depositare</a:t>
          </a:r>
          <a:r>
            <a:rPr lang="en-US" sz="1800" dirty="0">
              <a:solidFill>
                <a:schemeClr val="tx2"/>
              </a:solidFill>
            </a:rPr>
            <a:t> </a:t>
          </a:r>
          <a:r>
            <a:rPr lang="en-US" sz="1800" b="1" dirty="0" err="1">
              <a:solidFill>
                <a:schemeClr val="tx2"/>
              </a:solidFill>
            </a:rPr>
            <a:t>nel</a:t>
          </a:r>
          <a:r>
            <a:rPr lang="en-US" sz="1800" b="1" dirty="0">
              <a:solidFill>
                <a:schemeClr val="tx2"/>
              </a:solidFill>
            </a:rPr>
            <a:t> repository </a:t>
          </a:r>
          <a:r>
            <a:rPr lang="en-US" sz="1800" b="1" dirty="0" err="1">
              <a:solidFill>
                <a:schemeClr val="tx2"/>
              </a:solidFill>
            </a:rPr>
            <a:t>l’accepted</a:t>
          </a:r>
          <a:r>
            <a:rPr lang="en-US" sz="1800" b="1" dirty="0">
              <a:solidFill>
                <a:schemeClr val="tx2"/>
              </a:solidFill>
            </a:rPr>
            <a:t> manuscript </a:t>
          </a:r>
          <a:r>
            <a:rPr lang="en-US" sz="1800" dirty="0">
              <a:solidFill>
                <a:schemeClr val="tx2"/>
              </a:solidFill>
            </a:rPr>
            <a:t>(</a:t>
          </a:r>
          <a:r>
            <a:rPr lang="en-US" sz="1800" dirty="0" err="1">
              <a:solidFill>
                <a:schemeClr val="tx2"/>
              </a:solidFill>
            </a:rPr>
            <a:t>versione</a:t>
          </a:r>
          <a:r>
            <a:rPr lang="en-US" sz="1800" dirty="0">
              <a:solidFill>
                <a:schemeClr val="tx2"/>
              </a:solidFill>
            </a:rPr>
            <a:t> “</a:t>
          </a:r>
          <a:r>
            <a:rPr lang="en-US" sz="1800" b="1" dirty="0" err="1">
              <a:solidFill>
                <a:schemeClr val="tx2"/>
              </a:solidFill>
            </a:rPr>
            <a:t>postprint</a:t>
          </a:r>
          <a:r>
            <a:rPr lang="en-US" sz="1800" dirty="0">
              <a:solidFill>
                <a:schemeClr val="tx2"/>
              </a:solidFill>
            </a:rPr>
            <a:t>”) </a:t>
          </a:r>
          <a:r>
            <a:rPr lang="en-US" sz="1800" dirty="0" err="1">
              <a:solidFill>
                <a:schemeClr val="tx2"/>
              </a:solidFill>
            </a:rPr>
            <a:t>citando</a:t>
          </a:r>
          <a:r>
            <a:rPr lang="en-US" sz="1800" dirty="0">
              <a:solidFill>
                <a:schemeClr val="tx2"/>
              </a:solidFill>
            </a:rPr>
            <a:t> la </a:t>
          </a:r>
          <a:r>
            <a:rPr lang="en-US" sz="1800" dirty="0" err="1">
              <a:solidFill>
                <a:schemeClr val="tx2"/>
              </a:solidFill>
            </a:rPr>
            <a:t>versione</a:t>
          </a:r>
          <a:r>
            <a:rPr lang="en-US" sz="1800" dirty="0">
              <a:solidFill>
                <a:schemeClr val="tx2"/>
              </a:solidFill>
            </a:rPr>
            <a:t> finale </a:t>
          </a:r>
          <a:r>
            <a:rPr lang="en-US" sz="1800" dirty="0" err="1">
              <a:solidFill>
                <a:schemeClr val="tx2"/>
              </a:solidFill>
            </a:rPr>
            <a:t>pubblicata</a:t>
          </a:r>
          <a:r>
            <a:rPr lang="en-US" sz="1800" dirty="0">
              <a:solidFill>
                <a:schemeClr val="tx2"/>
              </a:solidFill>
            </a:rPr>
            <a:t> </a:t>
          </a:r>
          <a:r>
            <a:rPr lang="en-US" sz="1800" dirty="0" err="1">
              <a:solidFill>
                <a:schemeClr val="tx2"/>
              </a:solidFill>
            </a:rPr>
            <a:t>dall’editore</a:t>
          </a:r>
          <a:endParaRPr lang="it-IT" sz="1400" dirty="0">
            <a:solidFill>
              <a:schemeClr val="tx2"/>
            </a:solidFill>
          </a:endParaRPr>
        </a:p>
      </dgm:t>
    </dgm:pt>
    <dgm:pt modelId="{F0E2C14B-4B90-4090-9995-C0CD6DBEE28F}" type="parTrans" cxnId="{BCC59AD8-7C7B-408B-A81E-30E1CE2D1889}">
      <dgm:prSet/>
      <dgm:spPr/>
      <dgm:t>
        <a:bodyPr/>
        <a:lstStyle/>
        <a:p>
          <a:endParaRPr lang="it-IT" sz="1400"/>
        </a:p>
      </dgm:t>
    </dgm:pt>
    <dgm:pt modelId="{2D32DFD4-3432-4C18-9C46-393455A8E2B8}" type="sibTrans" cxnId="{BCC59AD8-7C7B-408B-A81E-30E1CE2D1889}">
      <dgm:prSet/>
      <dgm:spPr/>
      <dgm:t>
        <a:bodyPr/>
        <a:lstStyle/>
        <a:p>
          <a:endParaRPr lang="it-IT" sz="1400"/>
        </a:p>
      </dgm:t>
    </dgm:pt>
    <dgm:pt modelId="{D6D736B4-ECD6-43C8-8761-905E2B583FE4}">
      <dgm:prSet phldrT="[Testo]" custT="1"/>
      <dgm:spPr>
        <a:solidFill>
          <a:srgbClr val="FFC000">
            <a:alpha val="70000"/>
          </a:srgbClr>
        </a:solidFill>
        <a:ln>
          <a:noFill/>
        </a:ln>
      </dgm:spPr>
      <dgm:t>
        <a:bodyPr/>
        <a:lstStyle/>
        <a:p>
          <a:r>
            <a:rPr lang="en-US" sz="1600" dirty="0" err="1">
              <a:solidFill>
                <a:schemeClr val="tx2"/>
              </a:solidFill>
            </a:rPr>
            <a:t>Pubblicare</a:t>
          </a:r>
          <a:r>
            <a:rPr lang="en-US" sz="1600" dirty="0">
              <a:solidFill>
                <a:schemeClr val="tx2"/>
              </a:solidFill>
            </a:rPr>
            <a:t> in una </a:t>
          </a:r>
          <a:r>
            <a:rPr lang="en-US" sz="1600" dirty="0" err="1">
              <a:solidFill>
                <a:schemeClr val="tx2"/>
              </a:solidFill>
            </a:rPr>
            <a:t>rivista</a:t>
          </a:r>
          <a:r>
            <a:rPr lang="en-US" sz="1600" dirty="0">
              <a:solidFill>
                <a:schemeClr val="tx2"/>
              </a:solidFill>
            </a:rPr>
            <a:t> full Open Access o in una </a:t>
          </a:r>
          <a:r>
            <a:rPr lang="en-US" sz="1600" dirty="0" err="1">
              <a:solidFill>
                <a:schemeClr val="tx2"/>
              </a:solidFill>
            </a:rPr>
            <a:t>rivista</a:t>
          </a:r>
          <a:r>
            <a:rPr lang="en-US" sz="1600" dirty="0">
              <a:solidFill>
                <a:schemeClr val="tx2"/>
              </a:solidFill>
            </a:rPr>
            <a:t> </a:t>
          </a:r>
          <a:r>
            <a:rPr lang="en-US" sz="1600" dirty="0" err="1">
              <a:solidFill>
                <a:schemeClr val="tx2"/>
              </a:solidFill>
            </a:rPr>
            <a:t>tradizionale</a:t>
          </a:r>
          <a:r>
            <a:rPr lang="en-US" sz="1600" dirty="0">
              <a:solidFill>
                <a:schemeClr val="tx2"/>
              </a:solidFill>
            </a:rPr>
            <a:t> ad </a:t>
          </a:r>
          <a:r>
            <a:rPr lang="en-US" sz="1600" dirty="0" err="1">
              <a:solidFill>
                <a:schemeClr val="tx2"/>
              </a:solidFill>
            </a:rPr>
            <a:t>abbonamento</a:t>
          </a:r>
          <a:r>
            <a:rPr lang="en-US" sz="1600" dirty="0">
              <a:solidFill>
                <a:schemeClr val="tx2"/>
              </a:solidFill>
            </a:rPr>
            <a:t> </a:t>
          </a:r>
          <a:r>
            <a:rPr lang="en-US" sz="1600" dirty="0" err="1">
              <a:solidFill>
                <a:schemeClr val="tx2"/>
              </a:solidFill>
            </a:rPr>
            <a:t>chiedendo</a:t>
          </a:r>
          <a:r>
            <a:rPr lang="en-US" sz="1600" dirty="0">
              <a:solidFill>
                <a:schemeClr val="tx2"/>
              </a:solidFill>
            </a:rPr>
            <a:t> </a:t>
          </a:r>
          <a:r>
            <a:rPr lang="en-US" sz="1600" dirty="0" err="1">
              <a:solidFill>
                <a:schemeClr val="tx2"/>
              </a:solidFill>
            </a:rPr>
            <a:t>l’accesso</a:t>
          </a:r>
          <a:r>
            <a:rPr lang="en-US" sz="1600" dirty="0">
              <a:solidFill>
                <a:schemeClr val="tx2"/>
              </a:solidFill>
            </a:rPr>
            <a:t> aperto </a:t>
          </a:r>
          <a:r>
            <a:rPr lang="en-US" sz="1600" dirty="0" err="1">
              <a:solidFill>
                <a:schemeClr val="tx2"/>
              </a:solidFill>
            </a:rPr>
            <a:t>immediato</a:t>
          </a:r>
          <a:r>
            <a:rPr lang="en-US" sz="1600" dirty="0">
              <a:solidFill>
                <a:schemeClr val="tx2"/>
              </a:solidFill>
            </a:rPr>
            <a:t> (r. </a:t>
          </a:r>
          <a:r>
            <a:rPr lang="en-US" sz="1600" dirty="0" err="1">
              <a:solidFill>
                <a:schemeClr val="tx2"/>
              </a:solidFill>
            </a:rPr>
            <a:t>ibrida</a:t>
          </a:r>
          <a:r>
            <a:rPr lang="en-US" sz="1600" dirty="0">
              <a:solidFill>
                <a:schemeClr val="tx2"/>
              </a:solidFill>
            </a:rPr>
            <a:t>)</a:t>
          </a:r>
          <a:endParaRPr lang="it-IT" sz="1600" dirty="0">
            <a:solidFill>
              <a:schemeClr val="tx2"/>
            </a:solidFill>
          </a:endParaRPr>
        </a:p>
      </dgm:t>
    </dgm:pt>
    <dgm:pt modelId="{CA389824-1DBA-4A68-8807-8C96429B3E5E}" type="parTrans" cxnId="{EFC8F858-421A-4865-8479-066C4046FD85}">
      <dgm:prSet>
        <dgm:style>
          <a:lnRef idx="2">
            <a:schemeClr val="accent6"/>
          </a:lnRef>
          <a:fillRef idx="1">
            <a:schemeClr val="lt1"/>
          </a:fillRef>
          <a:effectRef idx="0">
            <a:schemeClr val="accent6"/>
          </a:effectRef>
          <a:fontRef idx="minor">
            <a:schemeClr val="dk1"/>
          </a:fontRef>
        </dgm:style>
      </dgm:prSet>
      <dgm:spPr/>
      <dgm:t>
        <a:bodyPr/>
        <a:lstStyle/>
        <a:p>
          <a:endParaRPr lang="it-IT" sz="1400"/>
        </a:p>
      </dgm:t>
    </dgm:pt>
    <dgm:pt modelId="{8A995D89-F3BA-4AC2-BC5D-BB35A2C7DDA9}" type="sibTrans" cxnId="{EFC8F858-421A-4865-8479-066C4046FD85}">
      <dgm:prSet>
        <dgm:style>
          <a:lnRef idx="2">
            <a:schemeClr val="accent6"/>
          </a:lnRef>
          <a:fillRef idx="1">
            <a:schemeClr val="lt1"/>
          </a:fillRef>
          <a:effectRef idx="0">
            <a:schemeClr val="accent6"/>
          </a:effectRef>
          <a:fontRef idx="minor">
            <a:schemeClr val="dk1"/>
          </a:fontRef>
        </dgm:style>
      </dgm:prSet>
      <dgm:spPr/>
      <dgm:t>
        <a:bodyPr/>
        <a:lstStyle/>
        <a:p>
          <a:endParaRPr lang="it-IT" sz="1400"/>
        </a:p>
      </dgm:t>
    </dgm:pt>
    <dgm:pt modelId="{EF62AC39-FB75-427C-9AAF-C25C2BCE618D}" type="pres">
      <dgm:prSet presAssocID="{BAA82B65-B3C6-4000-B2BB-92B27C87D48C}" presName="Name0" presStyleCnt="0">
        <dgm:presLayoutVars>
          <dgm:dir/>
          <dgm:animLvl val="lvl"/>
          <dgm:resizeHandles val="exact"/>
        </dgm:presLayoutVars>
      </dgm:prSet>
      <dgm:spPr/>
    </dgm:pt>
    <dgm:pt modelId="{F2901D9C-E2F3-4FEC-A8DD-467BE1E09BC0}" type="pres">
      <dgm:prSet presAssocID="{CC703871-7E37-40D3-9ED7-81FDF1479201}" presName="vertFlow" presStyleCnt="0"/>
      <dgm:spPr/>
    </dgm:pt>
    <dgm:pt modelId="{4AC28FCE-6BB8-4ED3-95FB-7972C1A9C917}" type="pres">
      <dgm:prSet presAssocID="{CC703871-7E37-40D3-9ED7-81FDF1479201}" presName="header" presStyleLbl="node1" presStyleIdx="0" presStyleCnt="2" custScaleX="133319"/>
      <dgm:spPr/>
    </dgm:pt>
    <dgm:pt modelId="{C2366A19-A8AD-4147-A99C-D707FEF66041}" type="pres">
      <dgm:prSet presAssocID="{CA389824-1DBA-4A68-8807-8C96429B3E5E}" presName="parTrans" presStyleLbl="sibTrans2D1" presStyleIdx="0" presStyleCnt="8"/>
      <dgm:spPr/>
    </dgm:pt>
    <dgm:pt modelId="{A695619F-D6FA-490A-B8DE-4BF24F0065E5}" type="pres">
      <dgm:prSet presAssocID="{D6D736B4-ECD6-43C8-8761-905E2B583FE4}" presName="child" presStyleLbl="alignAccFollowNode1" presStyleIdx="0" presStyleCnt="8" custScaleX="133319">
        <dgm:presLayoutVars>
          <dgm:chMax val="0"/>
          <dgm:bulletEnabled val="1"/>
        </dgm:presLayoutVars>
      </dgm:prSet>
      <dgm:spPr/>
    </dgm:pt>
    <dgm:pt modelId="{0BFB10F1-362F-44DB-B401-B36053899F1C}" type="pres">
      <dgm:prSet presAssocID="{8A995D89-F3BA-4AC2-BC5D-BB35A2C7DDA9}" presName="sibTrans" presStyleLbl="sibTrans2D1" presStyleIdx="1" presStyleCnt="8"/>
      <dgm:spPr/>
    </dgm:pt>
    <dgm:pt modelId="{965649BC-9EB6-4562-8670-64A0B297F271}" type="pres">
      <dgm:prSet presAssocID="{40190858-17B0-4770-AC0A-E425E6B88949}" presName="child" presStyleLbl="alignAccFollowNode1" presStyleIdx="1" presStyleCnt="8" custScaleX="133319">
        <dgm:presLayoutVars>
          <dgm:chMax val="0"/>
          <dgm:bulletEnabled val="1"/>
        </dgm:presLayoutVars>
      </dgm:prSet>
      <dgm:spPr/>
    </dgm:pt>
    <dgm:pt modelId="{6ED7327A-77D3-48F5-9861-0A8DF4D12948}" type="pres">
      <dgm:prSet presAssocID="{B1D270E0-F69F-43BA-AFD8-00668310D70C}" presName="sibTrans" presStyleLbl="sibTrans2D1" presStyleIdx="2" presStyleCnt="8"/>
      <dgm:spPr/>
    </dgm:pt>
    <dgm:pt modelId="{8B860D87-CB63-44BA-ABFC-C413095C6B76}" type="pres">
      <dgm:prSet presAssocID="{0E0CEFA4-EF1C-4C9A-A6EE-34885B763279}" presName="child" presStyleLbl="alignAccFollowNode1" presStyleIdx="2" presStyleCnt="8" custScaleX="133319">
        <dgm:presLayoutVars>
          <dgm:chMax val="0"/>
          <dgm:bulletEnabled val="1"/>
        </dgm:presLayoutVars>
      </dgm:prSet>
      <dgm:spPr/>
    </dgm:pt>
    <dgm:pt modelId="{08390E57-55FE-44CA-AEA8-827333CD390A}" type="pres">
      <dgm:prSet presAssocID="{3D737460-74EE-48DB-A580-F647CA902C3B}" presName="sibTrans" presStyleLbl="sibTrans2D1" presStyleIdx="3" presStyleCnt="8"/>
      <dgm:spPr/>
    </dgm:pt>
    <dgm:pt modelId="{B30B49C2-FB6A-470D-8384-62F7B47DE5E9}" type="pres">
      <dgm:prSet presAssocID="{9C63A13F-DD5E-415E-8B46-F8CB44544952}" presName="child" presStyleLbl="alignAccFollowNode1" presStyleIdx="3" presStyleCnt="8" custScaleX="133319">
        <dgm:presLayoutVars>
          <dgm:chMax val="0"/>
          <dgm:bulletEnabled val="1"/>
        </dgm:presLayoutVars>
      </dgm:prSet>
      <dgm:spPr/>
    </dgm:pt>
    <dgm:pt modelId="{64F9E2E1-47B2-482B-9FD3-8B6E1655334A}" type="pres">
      <dgm:prSet presAssocID="{CC703871-7E37-40D3-9ED7-81FDF1479201}" presName="hSp" presStyleCnt="0"/>
      <dgm:spPr/>
    </dgm:pt>
    <dgm:pt modelId="{8A4B043D-811C-43C8-AFA8-B30391BF01A0}" type="pres">
      <dgm:prSet presAssocID="{B24C72D5-F615-4C11-8DAC-53E64CFCF981}" presName="vertFlow" presStyleCnt="0"/>
      <dgm:spPr/>
    </dgm:pt>
    <dgm:pt modelId="{04EF4367-BEC7-4097-AC4B-F2E52D855C9F}" type="pres">
      <dgm:prSet presAssocID="{B24C72D5-F615-4C11-8DAC-53E64CFCF981}" presName="header" presStyleLbl="node1" presStyleIdx="1" presStyleCnt="2" custScaleX="133319"/>
      <dgm:spPr/>
    </dgm:pt>
    <dgm:pt modelId="{B510DD41-9DDF-4CEA-9B34-EC558B4756F0}" type="pres">
      <dgm:prSet presAssocID="{6CA24AB6-25F8-4E0E-8902-C9B0749B58E3}" presName="parTrans" presStyleLbl="sibTrans2D1" presStyleIdx="4" presStyleCnt="8"/>
      <dgm:spPr/>
    </dgm:pt>
    <dgm:pt modelId="{A7CD26FF-1BE1-4719-A238-ED631544AD52}" type="pres">
      <dgm:prSet presAssocID="{DC3CA7C9-1E9B-4558-ABF1-78D940754772}" presName="child" presStyleLbl="alignAccFollowNode1" presStyleIdx="4" presStyleCnt="8" custScaleX="133319">
        <dgm:presLayoutVars>
          <dgm:chMax val="0"/>
          <dgm:bulletEnabled val="1"/>
        </dgm:presLayoutVars>
      </dgm:prSet>
      <dgm:spPr/>
    </dgm:pt>
    <dgm:pt modelId="{D512BA69-0784-4B30-B91F-B2DAC594A16E}" type="pres">
      <dgm:prSet presAssocID="{BF24C9A7-08C8-46A5-B1C5-E0544916C8EF}" presName="sibTrans" presStyleLbl="sibTrans2D1" presStyleIdx="5" presStyleCnt="8"/>
      <dgm:spPr/>
    </dgm:pt>
    <dgm:pt modelId="{AB8DBE94-5311-4BCE-9B4E-F5D4EE216F77}" type="pres">
      <dgm:prSet presAssocID="{6032AEF8-344B-42C5-960F-A6173129B0C4}" presName="child" presStyleLbl="alignAccFollowNode1" presStyleIdx="5" presStyleCnt="8" custScaleX="133319">
        <dgm:presLayoutVars>
          <dgm:chMax val="0"/>
          <dgm:bulletEnabled val="1"/>
        </dgm:presLayoutVars>
      </dgm:prSet>
      <dgm:spPr/>
    </dgm:pt>
    <dgm:pt modelId="{0CFE7EF0-2CE4-44FC-88EF-DAA93AACE8EF}" type="pres">
      <dgm:prSet presAssocID="{56697175-CD05-4FD3-80A0-4E026646785A}" presName="sibTrans" presStyleLbl="sibTrans2D1" presStyleIdx="6" presStyleCnt="8"/>
      <dgm:spPr/>
    </dgm:pt>
    <dgm:pt modelId="{07DA2AFF-8892-450E-B9DD-D200F7022A24}" type="pres">
      <dgm:prSet presAssocID="{C18C3A28-90F9-4DFC-9DFC-4E3D82CD41EA}" presName="child" presStyleLbl="alignAccFollowNode1" presStyleIdx="6" presStyleCnt="8" custScaleX="133319">
        <dgm:presLayoutVars>
          <dgm:chMax val="0"/>
          <dgm:bulletEnabled val="1"/>
        </dgm:presLayoutVars>
      </dgm:prSet>
      <dgm:spPr/>
    </dgm:pt>
    <dgm:pt modelId="{73EEA399-BDB2-4950-A3DC-E0AAEF9A6B10}" type="pres">
      <dgm:prSet presAssocID="{61253F95-237F-4C12-B84B-4CE9C788973F}" presName="sibTrans" presStyleLbl="sibTrans2D1" presStyleIdx="7" presStyleCnt="8"/>
      <dgm:spPr/>
    </dgm:pt>
    <dgm:pt modelId="{3C177291-2B2C-4318-91CF-C095BE04AADF}" type="pres">
      <dgm:prSet presAssocID="{749E77AC-EA33-4E6A-9798-1CFB4077E249}" presName="child" presStyleLbl="alignAccFollowNode1" presStyleIdx="7" presStyleCnt="8" custScaleX="133319">
        <dgm:presLayoutVars>
          <dgm:chMax val="0"/>
          <dgm:bulletEnabled val="1"/>
        </dgm:presLayoutVars>
      </dgm:prSet>
      <dgm:spPr/>
    </dgm:pt>
  </dgm:ptLst>
  <dgm:cxnLst>
    <dgm:cxn modelId="{D5998500-522B-4F54-B0C7-9244C0EB4865}" srcId="{CC703871-7E37-40D3-9ED7-81FDF1479201}" destId="{40190858-17B0-4770-AC0A-E425E6B88949}" srcOrd="1" destOrd="0" parTransId="{DBE2A68B-25BB-4335-829B-7A238F486D92}" sibTransId="{B1D270E0-F69F-43BA-AFD8-00668310D70C}"/>
    <dgm:cxn modelId="{1388A006-5D69-43A0-B49C-E71B11996B4C}" type="presOf" srcId="{9C63A13F-DD5E-415E-8B46-F8CB44544952}" destId="{B30B49C2-FB6A-470D-8384-62F7B47DE5E9}" srcOrd="0" destOrd="0" presId="urn:microsoft.com/office/officeart/2005/8/layout/lProcess1"/>
    <dgm:cxn modelId="{C42CCF13-B802-49A7-9982-5C14CB92A7EB}" type="presOf" srcId="{C18C3A28-90F9-4DFC-9DFC-4E3D82CD41EA}" destId="{07DA2AFF-8892-450E-B9DD-D200F7022A24}" srcOrd="0" destOrd="0" presId="urn:microsoft.com/office/officeart/2005/8/layout/lProcess1"/>
    <dgm:cxn modelId="{BD787B2C-7593-410A-B7F8-C7C27A455F3D}" type="presOf" srcId="{BAA82B65-B3C6-4000-B2BB-92B27C87D48C}" destId="{EF62AC39-FB75-427C-9AAF-C25C2BCE618D}" srcOrd="0" destOrd="0" presId="urn:microsoft.com/office/officeart/2005/8/layout/lProcess1"/>
    <dgm:cxn modelId="{CD703B31-6875-43FD-AF5A-DC0561B25066}" type="presOf" srcId="{61253F95-237F-4C12-B84B-4CE9C788973F}" destId="{73EEA399-BDB2-4950-A3DC-E0AAEF9A6B10}" srcOrd="0" destOrd="0" presId="urn:microsoft.com/office/officeart/2005/8/layout/lProcess1"/>
    <dgm:cxn modelId="{063A9434-2CA3-4F36-97AB-10A4B182EF70}" srcId="{CC703871-7E37-40D3-9ED7-81FDF1479201}" destId="{9C63A13F-DD5E-415E-8B46-F8CB44544952}" srcOrd="3" destOrd="0" parTransId="{259B47DB-7C20-42F4-AACD-9DD15584B212}" sibTransId="{12C1043E-9AAA-47D6-96CF-8BBD71D66A8C}"/>
    <dgm:cxn modelId="{C1FA0341-1B8C-4E3E-81D4-CFA0F5D5F9C5}" type="presOf" srcId="{749E77AC-EA33-4E6A-9798-1CFB4077E249}" destId="{3C177291-2B2C-4318-91CF-C095BE04AADF}" srcOrd="0" destOrd="0" presId="urn:microsoft.com/office/officeart/2005/8/layout/lProcess1"/>
    <dgm:cxn modelId="{BF31F962-2DC0-46B9-9707-C040E4EDC48C}" type="presOf" srcId="{B24C72D5-F615-4C11-8DAC-53E64CFCF981}" destId="{04EF4367-BEC7-4097-AC4B-F2E52D855C9F}" srcOrd="0" destOrd="0" presId="urn:microsoft.com/office/officeart/2005/8/layout/lProcess1"/>
    <dgm:cxn modelId="{78D58147-E570-446F-8098-F6EB81866E64}" srcId="{B24C72D5-F615-4C11-8DAC-53E64CFCF981}" destId="{6032AEF8-344B-42C5-960F-A6173129B0C4}" srcOrd="1" destOrd="0" parTransId="{21551827-A093-4A23-BF49-EEB1BC201203}" sibTransId="{56697175-CD05-4FD3-80A0-4E026646785A}"/>
    <dgm:cxn modelId="{0B09EA4B-EEE9-44A6-BFE2-9B296FD870D7}" type="presOf" srcId="{56697175-CD05-4FD3-80A0-4E026646785A}" destId="{0CFE7EF0-2CE4-44FC-88EF-DAA93AACE8EF}" srcOrd="0" destOrd="0" presId="urn:microsoft.com/office/officeart/2005/8/layout/lProcess1"/>
    <dgm:cxn modelId="{BC03E26D-75B4-438B-BC16-E96BEA1D58F2}" type="presOf" srcId="{DC3CA7C9-1E9B-4558-ABF1-78D940754772}" destId="{A7CD26FF-1BE1-4719-A238-ED631544AD52}" srcOrd="0" destOrd="0" presId="urn:microsoft.com/office/officeart/2005/8/layout/lProcess1"/>
    <dgm:cxn modelId="{ECAE7956-1989-44B3-A48C-3635E0CE8431}" type="presOf" srcId="{6CA24AB6-25F8-4E0E-8902-C9B0749B58E3}" destId="{B510DD41-9DDF-4CEA-9B34-EC558B4756F0}" srcOrd="0" destOrd="0" presId="urn:microsoft.com/office/officeart/2005/8/layout/lProcess1"/>
    <dgm:cxn modelId="{EFC8F858-421A-4865-8479-066C4046FD85}" srcId="{CC703871-7E37-40D3-9ED7-81FDF1479201}" destId="{D6D736B4-ECD6-43C8-8761-905E2B583FE4}" srcOrd="0" destOrd="0" parTransId="{CA389824-1DBA-4A68-8807-8C96429B3E5E}" sibTransId="{8A995D89-F3BA-4AC2-BC5D-BB35A2C7DDA9}"/>
    <dgm:cxn modelId="{2C70DA7D-F013-4A1C-85BA-094348673FED}" srcId="{BAA82B65-B3C6-4000-B2BB-92B27C87D48C}" destId="{B24C72D5-F615-4C11-8DAC-53E64CFCF981}" srcOrd="1" destOrd="0" parTransId="{906FF5AD-998F-414D-8C78-8796EB2EB958}" sibTransId="{BA8B688E-DBD8-46E6-9B38-746BA8466ABF}"/>
    <dgm:cxn modelId="{10EF7E7F-CBB0-47C0-9ECC-DC5069064F2C}" type="presOf" srcId="{BF24C9A7-08C8-46A5-B1C5-E0544916C8EF}" destId="{D512BA69-0784-4B30-B91F-B2DAC594A16E}" srcOrd="0" destOrd="0" presId="urn:microsoft.com/office/officeart/2005/8/layout/lProcess1"/>
    <dgm:cxn modelId="{EB041B82-2B27-4663-82E1-1754A33EB4FD}" type="presOf" srcId="{0E0CEFA4-EF1C-4C9A-A6EE-34885B763279}" destId="{8B860D87-CB63-44BA-ABFC-C413095C6B76}" srcOrd="0" destOrd="0" presId="urn:microsoft.com/office/officeart/2005/8/layout/lProcess1"/>
    <dgm:cxn modelId="{A2FAAA84-CAD6-4981-BA30-6205DC755F9F}" type="presOf" srcId="{8A995D89-F3BA-4AC2-BC5D-BB35A2C7DDA9}" destId="{0BFB10F1-362F-44DB-B401-B36053899F1C}" srcOrd="0" destOrd="0" presId="urn:microsoft.com/office/officeart/2005/8/layout/lProcess1"/>
    <dgm:cxn modelId="{60F10E86-64A3-42A8-9972-24B7477E1BA1}" srcId="{B24C72D5-F615-4C11-8DAC-53E64CFCF981}" destId="{C18C3A28-90F9-4DFC-9DFC-4E3D82CD41EA}" srcOrd="2" destOrd="0" parTransId="{48C7A499-5462-41E9-904E-27BFBD024AE4}" sibTransId="{61253F95-237F-4C12-B84B-4CE9C788973F}"/>
    <dgm:cxn modelId="{72F9A59B-7479-434B-87AF-28B63E862F58}" type="presOf" srcId="{3D737460-74EE-48DB-A580-F647CA902C3B}" destId="{08390E57-55FE-44CA-AEA8-827333CD390A}" srcOrd="0" destOrd="0" presId="urn:microsoft.com/office/officeart/2005/8/layout/lProcess1"/>
    <dgm:cxn modelId="{A81D7AA4-CBB0-4248-B479-34902A6ADB5A}" type="presOf" srcId="{40190858-17B0-4770-AC0A-E425E6B88949}" destId="{965649BC-9EB6-4562-8670-64A0B297F271}" srcOrd="0" destOrd="0" presId="urn:microsoft.com/office/officeart/2005/8/layout/lProcess1"/>
    <dgm:cxn modelId="{ACC9A3B4-F05F-4FD7-98F2-D2E86D18AD95}" type="presOf" srcId="{B1D270E0-F69F-43BA-AFD8-00668310D70C}" destId="{6ED7327A-77D3-48F5-9861-0A8DF4D12948}" srcOrd="0" destOrd="0" presId="urn:microsoft.com/office/officeart/2005/8/layout/lProcess1"/>
    <dgm:cxn modelId="{A5D718D3-093B-43AC-99A0-6D2DF5C0026D}" srcId="{CC703871-7E37-40D3-9ED7-81FDF1479201}" destId="{0E0CEFA4-EF1C-4C9A-A6EE-34885B763279}" srcOrd="2" destOrd="0" parTransId="{E3D74141-A1F4-41F6-8828-047425AA6222}" sibTransId="{3D737460-74EE-48DB-A580-F647CA902C3B}"/>
    <dgm:cxn modelId="{A40B0AD6-E326-49D5-90DB-B5B2FFD25903}" type="presOf" srcId="{CC703871-7E37-40D3-9ED7-81FDF1479201}" destId="{4AC28FCE-6BB8-4ED3-95FB-7972C1A9C917}" srcOrd="0" destOrd="0" presId="urn:microsoft.com/office/officeart/2005/8/layout/lProcess1"/>
    <dgm:cxn modelId="{BCC59AD8-7C7B-408B-A81E-30E1CE2D1889}" srcId="{B24C72D5-F615-4C11-8DAC-53E64CFCF981}" destId="{749E77AC-EA33-4E6A-9798-1CFB4077E249}" srcOrd="3" destOrd="0" parTransId="{F0E2C14B-4B90-4090-9995-C0CD6DBEE28F}" sibTransId="{2D32DFD4-3432-4C18-9C46-393455A8E2B8}"/>
    <dgm:cxn modelId="{DCB106DD-E013-4275-A19F-2081E42D35C8}" type="presOf" srcId="{D6D736B4-ECD6-43C8-8761-905E2B583FE4}" destId="{A695619F-D6FA-490A-B8DE-4BF24F0065E5}" srcOrd="0" destOrd="0" presId="urn:microsoft.com/office/officeart/2005/8/layout/lProcess1"/>
    <dgm:cxn modelId="{294FC6DF-C0EB-4F19-A335-1AD18A31CB5F}" type="presOf" srcId="{CA389824-1DBA-4A68-8807-8C96429B3E5E}" destId="{C2366A19-A8AD-4147-A99C-D707FEF66041}" srcOrd="0" destOrd="0" presId="urn:microsoft.com/office/officeart/2005/8/layout/lProcess1"/>
    <dgm:cxn modelId="{AA9F04E4-4035-4B01-BD7D-2FFB3DD9BD65}" srcId="{B24C72D5-F615-4C11-8DAC-53E64CFCF981}" destId="{DC3CA7C9-1E9B-4558-ABF1-78D940754772}" srcOrd="0" destOrd="0" parTransId="{6CA24AB6-25F8-4E0E-8902-C9B0749B58E3}" sibTransId="{BF24C9A7-08C8-46A5-B1C5-E0544916C8EF}"/>
    <dgm:cxn modelId="{17C69EEB-3C81-444A-9F7A-AF269A03EADA}" type="presOf" srcId="{6032AEF8-344B-42C5-960F-A6173129B0C4}" destId="{AB8DBE94-5311-4BCE-9B4E-F5D4EE216F77}" srcOrd="0" destOrd="0" presId="urn:microsoft.com/office/officeart/2005/8/layout/lProcess1"/>
    <dgm:cxn modelId="{F213ECED-2D9D-4573-A682-547277DF86ED}" srcId="{BAA82B65-B3C6-4000-B2BB-92B27C87D48C}" destId="{CC703871-7E37-40D3-9ED7-81FDF1479201}" srcOrd="0" destOrd="0" parTransId="{A3E1F0F9-529C-483B-BA8C-58386DB9CF61}" sibTransId="{DF4658CF-3D1B-4355-96F0-917B3CB704BE}"/>
    <dgm:cxn modelId="{F9AB160F-E03A-4255-8247-DD301A4D9368}" type="presParOf" srcId="{EF62AC39-FB75-427C-9AAF-C25C2BCE618D}" destId="{F2901D9C-E2F3-4FEC-A8DD-467BE1E09BC0}" srcOrd="0" destOrd="0" presId="urn:microsoft.com/office/officeart/2005/8/layout/lProcess1"/>
    <dgm:cxn modelId="{A00A7D66-F215-4CE2-BF70-D886CBB9BB89}" type="presParOf" srcId="{F2901D9C-E2F3-4FEC-A8DD-467BE1E09BC0}" destId="{4AC28FCE-6BB8-4ED3-95FB-7972C1A9C917}" srcOrd="0" destOrd="0" presId="urn:microsoft.com/office/officeart/2005/8/layout/lProcess1"/>
    <dgm:cxn modelId="{443D29D5-B2C2-4429-996E-FFF85A1A7D81}" type="presParOf" srcId="{F2901D9C-E2F3-4FEC-A8DD-467BE1E09BC0}" destId="{C2366A19-A8AD-4147-A99C-D707FEF66041}" srcOrd="1" destOrd="0" presId="urn:microsoft.com/office/officeart/2005/8/layout/lProcess1"/>
    <dgm:cxn modelId="{02A41DDC-681B-46B7-A0B0-8205C62FAAC3}" type="presParOf" srcId="{F2901D9C-E2F3-4FEC-A8DD-467BE1E09BC0}" destId="{A695619F-D6FA-490A-B8DE-4BF24F0065E5}" srcOrd="2" destOrd="0" presId="urn:microsoft.com/office/officeart/2005/8/layout/lProcess1"/>
    <dgm:cxn modelId="{F1B7FBF1-BFBE-464B-97D0-C30A43825A2D}" type="presParOf" srcId="{F2901D9C-E2F3-4FEC-A8DD-467BE1E09BC0}" destId="{0BFB10F1-362F-44DB-B401-B36053899F1C}" srcOrd="3" destOrd="0" presId="urn:microsoft.com/office/officeart/2005/8/layout/lProcess1"/>
    <dgm:cxn modelId="{9A0365C8-0584-4EA3-A514-86FA14394B60}" type="presParOf" srcId="{F2901D9C-E2F3-4FEC-A8DD-467BE1E09BC0}" destId="{965649BC-9EB6-4562-8670-64A0B297F271}" srcOrd="4" destOrd="0" presId="urn:microsoft.com/office/officeart/2005/8/layout/lProcess1"/>
    <dgm:cxn modelId="{EC394C98-F907-4D98-88EE-E7D8E7EC83F1}" type="presParOf" srcId="{F2901D9C-E2F3-4FEC-A8DD-467BE1E09BC0}" destId="{6ED7327A-77D3-48F5-9861-0A8DF4D12948}" srcOrd="5" destOrd="0" presId="urn:microsoft.com/office/officeart/2005/8/layout/lProcess1"/>
    <dgm:cxn modelId="{A50080DF-8764-40FF-9488-A9E7A014372B}" type="presParOf" srcId="{F2901D9C-E2F3-4FEC-A8DD-467BE1E09BC0}" destId="{8B860D87-CB63-44BA-ABFC-C413095C6B76}" srcOrd="6" destOrd="0" presId="urn:microsoft.com/office/officeart/2005/8/layout/lProcess1"/>
    <dgm:cxn modelId="{7D0FD1F2-D2BA-462E-8542-4819A64B9859}" type="presParOf" srcId="{F2901D9C-E2F3-4FEC-A8DD-467BE1E09BC0}" destId="{08390E57-55FE-44CA-AEA8-827333CD390A}" srcOrd="7" destOrd="0" presId="urn:microsoft.com/office/officeart/2005/8/layout/lProcess1"/>
    <dgm:cxn modelId="{91E9F3B0-EB51-4ACE-AF38-9C262DB53C4F}" type="presParOf" srcId="{F2901D9C-E2F3-4FEC-A8DD-467BE1E09BC0}" destId="{B30B49C2-FB6A-470D-8384-62F7B47DE5E9}" srcOrd="8" destOrd="0" presId="urn:microsoft.com/office/officeart/2005/8/layout/lProcess1"/>
    <dgm:cxn modelId="{D1148D43-D2E8-4DAB-95E2-CFBC64987F7F}" type="presParOf" srcId="{EF62AC39-FB75-427C-9AAF-C25C2BCE618D}" destId="{64F9E2E1-47B2-482B-9FD3-8B6E1655334A}" srcOrd="1" destOrd="0" presId="urn:microsoft.com/office/officeart/2005/8/layout/lProcess1"/>
    <dgm:cxn modelId="{D1BD7147-04A6-4347-9715-C7864B1D5AB4}" type="presParOf" srcId="{EF62AC39-FB75-427C-9AAF-C25C2BCE618D}" destId="{8A4B043D-811C-43C8-AFA8-B30391BF01A0}" srcOrd="2" destOrd="0" presId="urn:microsoft.com/office/officeart/2005/8/layout/lProcess1"/>
    <dgm:cxn modelId="{4CECE1A4-3657-40E0-8076-FD1880DD4E25}" type="presParOf" srcId="{8A4B043D-811C-43C8-AFA8-B30391BF01A0}" destId="{04EF4367-BEC7-4097-AC4B-F2E52D855C9F}" srcOrd="0" destOrd="0" presId="urn:microsoft.com/office/officeart/2005/8/layout/lProcess1"/>
    <dgm:cxn modelId="{9207F3C4-1B07-41FF-A8E4-FF9B02BC1D20}" type="presParOf" srcId="{8A4B043D-811C-43C8-AFA8-B30391BF01A0}" destId="{B510DD41-9DDF-4CEA-9B34-EC558B4756F0}" srcOrd="1" destOrd="0" presId="urn:microsoft.com/office/officeart/2005/8/layout/lProcess1"/>
    <dgm:cxn modelId="{FD04AD48-36D8-438D-93B1-3AD65673B625}" type="presParOf" srcId="{8A4B043D-811C-43C8-AFA8-B30391BF01A0}" destId="{A7CD26FF-1BE1-4719-A238-ED631544AD52}" srcOrd="2" destOrd="0" presId="urn:microsoft.com/office/officeart/2005/8/layout/lProcess1"/>
    <dgm:cxn modelId="{2DCEE640-3AA4-4351-9588-295819371AA1}" type="presParOf" srcId="{8A4B043D-811C-43C8-AFA8-B30391BF01A0}" destId="{D512BA69-0784-4B30-B91F-B2DAC594A16E}" srcOrd="3" destOrd="0" presId="urn:microsoft.com/office/officeart/2005/8/layout/lProcess1"/>
    <dgm:cxn modelId="{30C464F1-AEE2-44DF-9257-D66862C322B7}" type="presParOf" srcId="{8A4B043D-811C-43C8-AFA8-B30391BF01A0}" destId="{AB8DBE94-5311-4BCE-9B4E-F5D4EE216F77}" srcOrd="4" destOrd="0" presId="urn:microsoft.com/office/officeart/2005/8/layout/lProcess1"/>
    <dgm:cxn modelId="{13C6F938-7DFD-4E8C-9F72-13A4A01FEEA1}" type="presParOf" srcId="{8A4B043D-811C-43C8-AFA8-B30391BF01A0}" destId="{0CFE7EF0-2CE4-44FC-88EF-DAA93AACE8EF}" srcOrd="5" destOrd="0" presId="urn:microsoft.com/office/officeart/2005/8/layout/lProcess1"/>
    <dgm:cxn modelId="{9289AE92-3011-428E-B353-2E5D8F4B7510}" type="presParOf" srcId="{8A4B043D-811C-43C8-AFA8-B30391BF01A0}" destId="{07DA2AFF-8892-450E-B9DD-D200F7022A24}" srcOrd="6" destOrd="0" presId="urn:microsoft.com/office/officeart/2005/8/layout/lProcess1"/>
    <dgm:cxn modelId="{A0056402-B728-4C54-A372-96B5F60247C4}" type="presParOf" srcId="{8A4B043D-811C-43C8-AFA8-B30391BF01A0}" destId="{73EEA399-BDB2-4950-A3DC-E0AAEF9A6B10}" srcOrd="7" destOrd="0" presId="urn:microsoft.com/office/officeart/2005/8/layout/lProcess1"/>
    <dgm:cxn modelId="{C4AA8A75-AAB6-4C14-B52E-43F146E394C1}" type="presParOf" srcId="{8A4B043D-811C-43C8-AFA8-B30391BF01A0}" destId="{3C177291-2B2C-4318-91CF-C095BE04AADF}" srcOrd="8"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FED570-01DE-49A8-8048-B6EBE502570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it-IT"/>
        </a:p>
      </dgm:t>
    </dgm:pt>
    <dgm:pt modelId="{9420166E-F59C-4B22-A9FF-E3486BB8783C}">
      <dgm:prSet phldrT="[Testo]" custT="1">
        <dgm:style>
          <a:lnRef idx="1">
            <a:schemeClr val="dk1"/>
          </a:lnRef>
          <a:fillRef idx="2">
            <a:schemeClr val="dk1"/>
          </a:fillRef>
          <a:effectRef idx="1">
            <a:schemeClr val="dk1"/>
          </a:effectRef>
          <a:fontRef idx="minor">
            <a:schemeClr val="dk1"/>
          </a:fontRef>
        </dgm:style>
      </dgm:prSet>
      <dgm:spPr>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a:ln/>
      </dgm:spPr>
      <dgm:t>
        <a:bodyPr/>
        <a:lstStyle/>
        <a:p>
          <a:r>
            <a:rPr lang="it-IT" sz="1600" dirty="0"/>
            <a:t>full OA senza tariffe di pubblicazione </a:t>
          </a:r>
        </a:p>
      </dgm:t>
    </dgm:pt>
    <dgm:pt modelId="{65A314DD-1681-4CA4-8797-16BB6DF16C46}" type="parTrans" cxnId="{D06A0020-9072-479C-8BD0-3E6412301F2D}">
      <dgm:prSet/>
      <dgm:spPr/>
      <dgm:t>
        <a:bodyPr/>
        <a:lstStyle/>
        <a:p>
          <a:endParaRPr lang="it-IT"/>
        </a:p>
      </dgm:t>
    </dgm:pt>
    <dgm:pt modelId="{D12CE8DA-536F-4057-A2AC-FBACA1BF3733}" type="sibTrans" cxnId="{D06A0020-9072-479C-8BD0-3E6412301F2D}">
      <dgm:prSet/>
      <dgm:spPr/>
      <dgm:t>
        <a:bodyPr/>
        <a:lstStyle/>
        <a:p>
          <a:endParaRPr lang="it-IT"/>
        </a:p>
      </dgm:t>
    </dgm:pt>
    <dgm:pt modelId="{046EDB1A-312B-47FD-9F64-AE5CA859AE4F}">
      <dgm:prSet custT="1">
        <dgm:style>
          <a:lnRef idx="1">
            <a:schemeClr val="dk1"/>
          </a:lnRef>
          <a:fillRef idx="2">
            <a:schemeClr val="dk1"/>
          </a:fillRef>
          <a:effectRef idx="1">
            <a:schemeClr val="dk1"/>
          </a:effectRef>
          <a:fontRef idx="minor">
            <a:schemeClr val="dk1"/>
          </a:fontRef>
        </dgm:style>
      </dgm:prSet>
      <dgm:spPr>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a:ln/>
      </dgm:spPr>
      <dgm:t>
        <a:bodyPr/>
        <a:lstStyle/>
        <a:p>
          <a:r>
            <a:rPr lang="it-IT" sz="1600" baseline="0" dirty="0"/>
            <a:t>politiche di gestione FAIR del copyright: </a:t>
          </a:r>
          <a:r>
            <a:rPr lang="it-IT" sz="1600" dirty="0"/>
            <a:t>deposito della versione editoriale  consentito</a:t>
          </a:r>
        </a:p>
      </dgm:t>
    </dgm:pt>
    <dgm:pt modelId="{AF0FE641-E431-4E04-B21C-789BA4FD708E}" type="parTrans" cxnId="{AA221815-CB3C-47CF-BB95-3F1A4EC97CA0}">
      <dgm:prSet/>
      <dgm:spPr/>
      <dgm:t>
        <a:bodyPr/>
        <a:lstStyle/>
        <a:p>
          <a:endParaRPr lang="it-IT"/>
        </a:p>
      </dgm:t>
    </dgm:pt>
    <dgm:pt modelId="{49D949B0-2342-4F21-BF67-C83BCC949D92}" type="sibTrans" cxnId="{AA221815-CB3C-47CF-BB95-3F1A4EC97CA0}">
      <dgm:prSet/>
      <dgm:spPr/>
      <dgm:t>
        <a:bodyPr/>
        <a:lstStyle/>
        <a:p>
          <a:endParaRPr lang="it-IT"/>
        </a:p>
      </dgm:t>
    </dgm:pt>
    <dgm:pt modelId="{3DD07DFA-6980-4964-8E30-B538FC6A8172}">
      <dgm:prSet phldrT="[Testo]" custT="1">
        <dgm:style>
          <a:lnRef idx="1">
            <a:schemeClr val="dk1"/>
          </a:lnRef>
          <a:fillRef idx="2">
            <a:schemeClr val="dk1"/>
          </a:fillRef>
          <a:effectRef idx="1">
            <a:schemeClr val="dk1"/>
          </a:effectRef>
          <a:fontRef idx="minor">
            <a:schemeClr val="dk1"/>
          </a:fontRef>
        </dgm:style>
      </dgm:prSet>
      <dgm:spPr>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a:ln/>
      </dgm:spPr>
      <dgm:t>
        <a:bodyPr/>
        <a:lstStyle/>
        <a:p>
          <a:r>
            <a:rPr lang="it-IT" sz="1700" b="1" dirty="0"/>
            <a:t>Riviste «diamond/</a:t>
          </a:r>
          <a:r>
            <a:rPr lang="it-IT" sz="1700" b="1" dirty="0" err="1"/>
            <a:t>platinum</a:t>
          </a:r>
          <a:r>
            <a:rPr lang="it-IT" sz="1700" b="1" dirty="0"/>
            <a:t> OA»</a:t>
          </a:r>
        </a:p>
      </dgm:t>
    </dgm:pt>
    <dgm:pt modelId="{8244AEDF-F887-4033-94D5-5512E05798C9}" type="sibTrans" cxnId="{1A7CF880-7894-45AB-AE0D-D7FAFBA3577A}">
      <dgm:prSet/>
      <dgm:spPr/>
      <dgm:t>
        <a:bodyPr/>
        <a:lstStyle/>
        <a:p>
          <a:endParaRPr lang="it-IT"/>
        </a:p>
      </dgm:t>
    </dgm:pt>
    <dgm:pt modelId="{D1046029-931A-4479-A74B-716C352270D6}" type="parTrans" cxnId="{1A7CF880-7894-45AB-AE0D-D7FAFBA3577A}">
      <dgm:prSet/>
      <dgm:spPr/>
      <dgm:t>
        <a:bodyPr/>
        <a:lstStyle/>
        <a:p>
          <a:endParaRPr lang="it-IT"/>
        </a:p>
      </dgm:t>
    </dgm:pt>
    <dgm:pt modelId="{DD58648A-072C-49EA-B692-BEE92773FF9B}" type="pres">
      <dgm:prSet presAssocID="{74FED570-01DE-49A8-8048-B6EBE502570E}" presName="linear" presStyleCnt="0">
        <dgm:presLayoutVars>
          <dgm:dir/>
          <dgm:resizeHandles val="exact"/>
        </dgm:presLayoutVars>
      </dgm:prSet>
      <dgm:spPr/>
    </dgm:pt>
    <dgm:pt modelId="{A6A9F913-FAA4-4664-9D86-1A7216821560}" type="pres">
      <dgm:prSet presAssocID="{3DD07DFA-6980-4964-8E30-B538FC6A8172}" presName="comp" presStyleCnt="0"/>
      <dgm:spPr/>
    </dgm:pt>
    <dgm:pt modelId="{1770DBE5-BBD4-4CFE-9BF1-08069C72E60E}" type="pres">
      <dgm:prSet presAssocID="{3DD07DFA-6980-4964-8E30-B538FC6A8172}" presName="box" presStyleLbl="node1" presStyleIdx="0" presStyleCnt="1" custLinFactNeighborY="-3720"/>
      <dgm:spPr/>
    </dgm:pt>
    <dgm:pt modelId="{81B2828D-0274-47E7-8005-BA4188EEF5BD}" type="pres">
      <dgm:prSet presAssocID="{3DD07DFA-6980-4964-8E30-B538FC6A8172}" presName="img" presStyleLbl="fgImgPlace1" presStyleIdx="0" presStyleCnt="1" custScaleX="79800" custScaleY="58109"/>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noFill/>
        </a:ln>
      </dgm:spPr>
    </dgm:pt>
    <dgm:pt modelId="{31A09DB5-49DB-4FE9-853B-FE8DDF806DA2}" type="pres">
      <dgm:prSet presAssocID="{3DD07DFA-6980-4964-8E30-B538FC6A8172}" presName="text" presStyleLbl="node1" presStyleIdx="0" presStyleCnt="1">
        <dgm:presLayoutVars>
          <dgm:bulletEnabled val="1"/>
        </dgm:presLayoutVars>
      </dgm:prSet>
      <dgm:spPr/>
    </dgm:pt>
  </dgm:ptLst>
  <dgm:cxnLst>
    <dgm:cxn modelId="{A92E970C-CD68-4B39-8EF5-CA5617F77B72}" type="presOf" srcId="{046EDB1A-312B-47FD-9F64-AE5CA859AE4F}" destId="{1770DBE5-BBD4-4CFE-9BF1-08069C72E60E}" srcOrd="0" destOrd="2" presId="urn:microsoft.com/office/officeart/2005/8/layout/vList4"/>
    <dgm:cxn modelId="{AA221815-CB3C-47CF-BB95-3F1A4EC97CA0}" srcId="{3DD07DFA-6980-4964-8E30-B538FC6A8172}" destId="{046EDB1A-312B-47FD-9F64-AE5CA859AE4F}" srcOrd="1" destOrd="0" parTransId="{AF0FE641-E431-4E04-B21C-789BA4FD708E}" sibTransId="{49D949B0-2342-4F21-BF67-C83BCC949D92}"/>
    <dgm:cxn modelId="{D06A0020-9072-479C-8BD0-3E6412301F2D}" srcId="{3DD07DFA-6980-4964-8E30-B538FC6A8172}" destId="{9420166E-F59C-4B22-A9FF-E3486BB8783C}" srcOrd="0" destOrd="0" parTransId="{65A314DD-1681-4CA4-8797-16BB6DF16C46}" sibTransId="{D12CE8DA-536F-4057-A2AC-FBACA1BF3733}"/>
    <dgm:cxn modelId="{BED9DA29-C761-4035-8A6D-78169B37BFEB}" type="presOf" srcId="{3DD07DFA-6980-4964-8E30-B538FC6A8172}" destId="{31A09DB5-49DB-4FE9-853B-FE8DDF806DA2}" srcOrd="1" destOrd="0" presId="urn:microsoft.com/office/officeart/2005/8/layout/vList4"/>
    <dgm:cxn modelId="{07FF5734-E68A-4A4C-940B-E560467CD7F6}" type="presOf" srcId="{9420166E-F59C-4B22-A9FF-E3486BB8783C}" destId="{31A09DB5-49DB-4FE9-853B-FE8DDF806DA2}" srcOrd="1" destOrd="1" presId="urn:microsoft.com/office/officeart/2005/8/layout/vList4"/>
    <dgm:cxn modelId="{F064D756-D37C-453B-B91A-BDBAE95FD0C4}" type="presOf" srcId="{3DD07DFA-6980-4964-8E30-B538FC6A8172}" destId="{1770DBE5-BBD4-4CFE-9BF1-08069C72E60E}" srcOrd="0" destOrd="0" presId="urn:microsoft.com/office/officeart/2005/8/layout/vList4"/>
    <dgm:cxn modelId="{1A7CF880-7894-45AB-AE0D-D7FAFBA3577A}" srcId="{74FED570-01DE-49A8-8048-B6EBE502570E}" destId="{3DD07DFA-6980-4964-8E30-B538FC6A8172}" srcOrd="0" destOrd="0" parTransId="{D1046029-931A-4479-A74B-716C352270D6}" sibTransId="{8244AEDF-F887-4033-94D5-5512E05798C9}"/>
    <dgm:cxn modelId="{40A14995-6617-47D1-8A70-5BCB5A0B77C1}" type="presOf" srcId="{74FED570-01DE-49A8-8048-B6EBE502570E}" destId="{DD58648A-072C-49EA-B692-BEE92773FF9B}" srcOrd="0" destOrd="0" presId="urn:microsoft.com/office/officeart/2005/8/layout/vList4"/>
    <dgm:cxn modelId="{2A60FDD3-5DEF-4BB0-BE8F-7729D6A3A772}" type="presOf" srcId="{9420166E-F59C-4B22-A9FF-E3486BB8783C}" destId="{1770DBE5-BBD4-4CFE-9BF1-08069C72E60E}" srcOrd="0" destOrd="1" presId="urn:microsoft.com/office/officeart/2005/8/layout/vList4"/>
    <dgm:cxn modelId="{FF1408E7-87C8-4F09-892D-3B624EEA4532}" type="presOf" srcId="{046EDB1A-312B-47FD-9F64-AE5CA859AE4F}" destId="{31A09DB5-49DB-4FE9-853B-FE8DDF806DA2}" srcOrd="1" destOrd="2" presId="urn:microsoft.com/office/officeart/2005/8/layout/vList4"/>
    <dgm:cxn modelId="{5BF211D7-80B9-4D0A-AEF5-E63A0EBF927F}" type="presParOf" srcId="{DD58648A-072C-49EA-B692-BEE92773FF9B}" destId="{A6A9F913-FAA4-4664-9D86-1A7216821560}" srcOrd="0" destOrd="0" presId="urn:microsoft.com/office/officeart/2005/8/layout/vList4"/>
    <dgm:cxn modelId="{D43E09BF-C43E-44EF-9157-ED747F5E00BB}" type="presParOf" srcId="{A6A9F913-FAA4-4664-9D86-1A7216821560}" destId="{1770DBE5-BBD4-4CFE-9BF1-08069C72E60E}" srcOrd="0" destOrd="0" presId="urn:microsoft.com/office/officeart/2005/8/layout/vList4"/>
    <dgm:cxn modelId="{FE7B88C2-2C4A-4833-92CD-7A4CA7C66E6B}" type="presParOf" srcId="{A6A9F913-FAA4-4664-9D86-1A7216821560}" destId="{81B2828D-0274-47E7-8005-BA4188EEF5BD}" srcOrd="1" destOrd="0" presId="urn:microsoft.com/office/officeart/2005/8/layout/vList4"/>
    <dgm:cxn modelId="{45CDF3CB-1727-43F7-A926-9FB36C4147C4}" type="presParOf" srcId="{A6A9F913-FAA4-4664-9D86-1A7216821560}" destId="{31A09DB5-49DB-4FE9-853B-FE8DDF806DA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DD9C18-BBFF-4740-A450-30E1136C39C1}"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it-IT"/>
        </a:p>
      </dgm:t>
    </dgm:pt>
    <dgm:pt modelId="{F7E7536D-C1EA-4FE7-B3D3-0FF07F383DF8}">
      <dgm:prSet phldrT="[Testo]" custT="1">
        <dgm:style>
          <a:lnRef idx="1">
            <a:schemeClr val="accent6"/>
          </a:lnRef>
          <a:fillRef idx="2">
            <a:schemeClr val="accent6"/>
          </a:fillRef>
          <a:effectRef idx="1">
            <a:schemeClr val="accent6"/>
          </a:effectRef>
          <a:fontRef idx="minor">
            <a:schemeClr val="dk1"/>
          </a:fontRef>
        </dgm:style>
      </dgm:prSet>
      <dgm:spPr>
        <a:gradFill flip="none" rotWithShape="1">
          <a:gsLst>
            <a:gs pos="0">
              <a:srgbClr val="D4AF37">
                <a:tint val="66000"/>
                <a:satMod val="160000"/>
              </a:srgbClr>
            </a:gs>
            <a:gs pos="50000">
              <a:srgbClr val="D4AF37">
                <a:tint val="44500"/>
                <a:satMod val="160000"/>
              </a:srgbClr>
            </a:gs>
            <a:gs pos="100000">
              <a:srgbClr val="D4AF37">
                <a:tint val="23500"/>
                <a:satMod val="160000"/>
              </a:srgbClr>
            </a:gs>
          </a:gsLst>
          <a:lin ang="13500000" scaled="1"/>
          <a:tileRect/>
        </a:gradFill>
        <a:ln/>
      </dgm:spPr>
      <dgm:t>
        <a:bodyPr/>
        <a:lstStyle/>
        <a:p>
          <a:pPr algn="l"/>
          <a:r>
            <a:rPr lang="it-IT" sz="1700" b="1" dirty="0"/>
            <a:t>Riviste «full OA» commerciali</a:t>
          </a:r>
        </a:p>
      </dgm:t>
    </dgm:pt>
    <dgm:pt modelId="{1E6FF13F-0B6E-409E-80E0-B94A7DDF79AE}" type="parTrans" cxnId="{16439851-F874-46C4-A789-1FF7714C17CC}">
      <dgm:prSet/>
      <dgm:spPr/>
      <dgm:t>
        <a:bodyPr/>
        <a:lstStyle/>
        <a:p>
          <a:endParaRPr lang="it-IT"/>
        </a:p>
      </dgm:t>
    </dgm:pt>
    <dgm:pt modelId="{BB035D27-0711-4ED7-81CF-1B4B9525349B}" type="sibTrans" cxnId="{16439851-F874-46C4-A789-1FF7714C17CC}">
      <dgm:prSet/>
      <dgm:spPr/>
      <dgm:t>
        <a:bodyPr/>
        <a:lstStyle/>
        <a:p>
          <a:endParaRPr lang="it-IT"/>
        </a:p>
      </dgm:t>
    </dgm:pt>
    <dgm:pt modelId="{390EF092-7643-43DC-A6E1-09EE633ED080}">
      <dgm:prSet phldrT="[Testo]" custT="1">
        <dgm:style>
          <a:lnRef idx="1">
            <a:schemeClr val="accent6"/>
          </a:lnRef>
          <a:fillRef idx="2">
            <a:schemeClr val="accent6"/>
          </a:fillRef>
          <a:effectRef idx="1">
            <a:schemeClr val="accent6"/>
          </a:effectRef>
          <a:fontRef idx="minor">
            <a:schemeClr val="dk1"/>
          </a:fontRef>
        </dgm:style>
      </dgm:prSet>
      <dgm:spPr>
        <a:gradFill flip="none" rotWithShape="1">
          <a:gsLst>
            <a:gs pos="0">
              <a:srgbClr val="D4AF37">
                <a:tint val="66000"/>
                <a:satMod val="160000"/>
              </a:srgbClr>
            </a:gs>
            <a:gs pos="50000">
              <a:srgbClr val="D4AF37">
                <a:tint val="44500"/>
                <a:satMod val="160000"/>
              </a:srgbClr>
            </a:gs>
            <a:gs pos="100000">
              <a:srgbClr val="D4AF37">
                <a:tint val="23500"/>
                <a:satMod val="160000"/>
              </a:srgbClr>
            </a:gs>
          </a:gsLst>
          <a:lin ang="13500000" scaled="1"/>
          <a:tileRect/>
        </a:gradFill>
        <a:ln/>
      </dgm:spPr>
      <dgm:t>
        <a:bodyPr/>
        <a:lstStyle/>
        <a:p>
          <a:pPr algn="l"/>
          <a:r>
            <a:rPr lang="it-IT" sz="1600" dirty="0"/>
            <a:t>full OA con tariffe di pubblicazione  (article processing </a:t>
          </a:r>
          <a:r>
            <a:rPr lang="it-IT" sz="1600" dirty="0" err="1"/>
            <a:t>charges</a:t>
          </a:r>
          <a:r>
            <a:rPr lang="it-IT" sz="1600" dirty="0"/>
            <a:t>, </a:t>
          </a:r>
          <a:r>
            <a:rPr lang="it-IT" sz="1600" dirty="0" err="1"/>
            <a:t>APCs</a:t>
          </a:r>
          <a:r>
            <a:rPr lang="it-IT" sz="1600" dirty="0"/>
            <a:t>) </a:t>
          </a:r>
        </a:p>
      </dgm:t>
    </dgm:pt>
    <dgm:pt modelId="{D643B15E-E0F1-4AB6-A2F9-F031C1F4A48C}" type="parTrans" cxnId="{9F365BDD-92D7-4D94-A217-2FD04EDD8B83}">
      <dgm:prSet/>
      <dgm:spPr/>
      <dgm:t>
        <a:bodyPr/>
        <a:lstStyle/>
        <a:p>
          <a:endParaRPr lang="it-IT"/>
        </a:p>
      </dgm:t>
    </dgm:pt>
    <dgm:pt modelId="{9CD95DC9-4340-4157-A4D0-AC4C3197A295}" type="sibTrans" cxnId="{9F365BDD-92D7-4D94-A217-2FD04EDD8B83}">
      <dgm:prSet/>
      <dgm:spPr/>
      <dgm:t>
        <a:bodyPr/>
        <a:lstStyle/>
        <a:p>
          <a:endParaRPr lang="it-IT"/>
        </a:p>
      </dgm:t>
    </dgm:pt>
    <dgm:pt modelId="{630977C8-C6FF-4307-B685-47412AD731CE}">
      <dgm:prSet custT="1">
        <dgm:style>
          <a:lnRef idx="1">
            <a:schemeClr val="accent6"/>
          </a:lnRef>
          <a:fillRef idx="2">
            <a:schemeClr val="accent6"/>
          </a:fillRef>
          <a:effectRef idx="1">
            <a:schemeClr val="accent6"/>
          </a:effectRef>
          <a:fontRef idx="minor">
            <a:schemeClr val="dk1"/>
          </a:fontRef>
        </dgm:style>
      </dgm:prSet>
      <dgm:spPr>
        <a:gradFill flip="none" rotWithShape="1">
          <a:gsLst>
            <a:gs pos="0">
              <a:srgbClr val="D4AF37">
                <a:tint val="66000"/>
                <a:satMod val="160000"/>
              </a:srgbClr>
            </a:gs>
            <a:gs pos="50000">
              <a:srgbClr val="D4AF37">
                <a:tint val="44500"/>
                <a:satMod val="160000"/>
              </a:srgbClr>
            </a:gs>
            <a:gs pos="100000">
              <a:srgbClr val="D4AF37">
                <a:tint val="23500"/>
                <a:satMod val="160000"/>
              </a:srgbClr>
            </a:gs>
          </a:gsLst>
          <a:lin ang="13500000" scaled="1"/>
          <a:tileRect/>
        </a:gradFill>
        <a:ln/>
      </dgm:spPr>
      <dgm:t>
        <a:bodyPr/>
        <a:lstStyle/>
        <a:p>
          <a:pPr algn="l"/>
          <a:r>
            <a:rPr lang="it-IT" sz="1600" dirty="0"/>
            <a:t>gestione FAIR del copyright: deposito della versione editoriale consentito</a:t>
          </a:r>
        </a:p>
      </dgm:t>
    </dgm:pt>
    <dgm:pt modelId="{43085715-D6FE-4801-A601-8CA7E3810568}" type="parTrans" cxnId="{F3C69026-D0E0-4E4A-9EC1-518A521BAA3F}">
      <dgm:prSet/>
      <dgm:spPr/>
      <dgm:t>
        <a:bodyPr/>
        <a:lstStyle/>
        <a:p>
          <a:endParaRPr lang="it-IT"/>
        </a:p>
      </dgm:t>
    </dgm:pt>
    <dgm:pt modelId="{9E8C9062-AA23-4F6A-96AA-FF1594C04A84}" type="sibTrans" cxnId="{F3C69026-D0E0-4E4A-9EC1-518A521BAA3F}">
      <dgm:prSet/>
      <dgm:spPr/>
      <dgm:t>
        <a:bodyPr/>
        <a:lstStyle/>
        <a:p>
          <a:endParaRPr lang="it-IT"/>
        </a:p>
      </dgm:t>
    </dgm:pt>
    <dgm:pt modelId="{96224F3B-025E-4DB4-99DA-3EE48F8C47F7}">
      <dgm:prSet custT="1">
        <dgm:style>
          <a:lnRef idx="1">
            <a:schemeClr val="accent6"/>
          </a:lnRef>
          <a:fillRef idx="2">
            <a:schemeClr val="accent6"/>
          </a:fillRef>
          <a:effectRef idx="1">
            <a:schemeClr val="accent6"/>
          </a:effectRef>
          <a:fontRef idx="minor">
            <a:schemeClr val="dk1"/>
          </a:fontRef>
        </dgm:style>
      </dgm:prSet>
      <dgm:spPr>
        <a:gradFill flip="none" rotWithShape="1">
          <a:gsLst>
            <a:gs pos="0">
              <a:srgbClr val="D4AF37">
                <a:tint val="66000"/>
                <a:satMod val="160000"/>
              </a:srgbClr>
            </a:gs>
            <a:gs pos="50000">
              <a:srgbClr val="D4AF37">
                <a:tint val="44500"/>
                <a:satMod val="160000"/>
              </a:srgbClr>
            </a:gs>
            <a:gs pos="100000">
              <a:srgbClr val="D4AF37">
                <a:tint val="23500"/>
                <a:satMod val="160000"/>
              </a:srgbClr>
            </a:gs>
          </a:gsLst>
          <a:lin ang="13500000" scaled="1"/>
          <a:tileRect/>
        </a:gradFill>
        <a:ln/>
      </dgm:spPr>
      <dgm:t>
        <a:bodyPr/>
        <a:lstStyle/>
        <a:p>
          <a:pPr algn="l"/>
          <a:endParaRPr lang="it-IT" sz="1400" dirty="0"/>
        </a:p>
      </dgm:t>
    </dgm:pt>
    <dgm:pt modelId="{02604B8D-2F55-45D8-A260-ECD2E4A307ED}" type="parTrans" cxnId="{FAC2291F-E349-40FE-9770-A044E673A00D}">
      <dgm:prSet/>
      <dgm:spPr/>
      <dgm:t>
        <a:bodyPr/>
        <a:lstStyle/>
        <a:p>
          <a:endParaRPr lang="it-IT"/>
        </a:p>
      </dgm:t>
    </dgm:pt>
    <dgm:pt modelId="{A642DC28-D97E-449B-B346-189D0DD07F42}" type="sibTrans" cxnId="{FAC2291F-E349-40FE-9770-A044E673A00D}">
      <dgm:prSet/>
      <dgm:spPr/>
      <dgm:t>
        <a:bodyPr/>
        <a:lstStyle/>
        <a:p>
          <a:endParaRPr lang="it-IT"/>
        </a:p>
      </dgm:t>
    </dgm:pt>
    <dgm:pt modelId="{0F3DF550-79FE-4366-A9A4-A791D25D121C}" type="pres">
      <dgm:prSet presAssocID="{DEDD9C18-BBFF-4740-A450-30E1136C39C1}" presName="linear" presStyleCnt="0">
        <dgm:presLayoutVars>
          <dgm:dir/>
          <dgm:resizeHandles val="exact"/>
        </dgm:presLayoutVars>
      </dgm:prSet>
      <dgm:spPr/>
    </dgm:pt>
    <dgm:pt modelId="{9F57F1A1-E6E7-404C-B163-D1524CF1B4CD}" type="pres">
      <dgm:prSet presAssocID="{F7E7536D-C1EA-4FE7-B3D3-0FF07F383DF8}" presName="comp" presStyleCnt="0"/>
      <dgm:spPr/>
    </dgm:pt>
    <dgm:pt modelId="{5405EEC5-18D9-420B-BFB2-16E3970237DF}" type="pres">
      <dgm:prSet presAssocID="{F7E7536D-C1EA-4FE7-B3D3-0FF07F383DF8}" presName="box" presStyleLbl="node1" presStyleIdx="0" presStyleCnt="1"/>
      <dgm:spPr/>
    </dgm:pt>
    <dgm:pt modelId="{F28AE21D-D68B-49D7-9792-5374726CF0D0}" type="pres">
      <dgm:prSet presAssocID="{F7E7536D-C1EA-4FE7-B3D3-0FF07F383DF8}" presName="img" presStyleLbl="fgImgPlace1" presStyleIdx="0" presStyleCnt="1" custScaleX="78435" custScaleY="58067" custLinFactNeighborX="-7864"/>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noFill/>
        </a:ln>
      </dgm:spPr>
    </dgm:pt>
    <dgm:pt modelId="{ECB3A9DC-62F3-4750-A60F-CC95D22AD125}" type="pres">
      <dgm:prSet presAssocID="{F7E7536D-C1EA-4FE7-B3D3-0FF07F383DF8}" presName="text" presStyleLbl="node1" presStyleIdx="0" presStyleCnt="1">
        <dgm:presLayoutVars>
          <dgm:bulletEnabled val="1"/>
        </dgm:presLayoutVars>
      </dgm:prSet>
      <dgm:spPr/>
    </dgm:pt>
  </dgm:ptLst>
  <dgm:cxnLst>
    <dgm:cxn modelId="{83088F14-72B2-4C1B-8A77-B5C34B8B9632}" type="presOf" srcId="{DEDD9C18-BBFF-4740-A450-30E1136C39C1}" destId="{0F3DF550-79FE-4366-A9A4-A791D25D121C}" srcOrd="0" destOrd="0" presId="urn:microsoft.com/office/officeart/2005/8/layout/vList4"/>
    <dgm:cxn modelId="{FAC2291F-E349-40FE-9770-A044E673A00D}" srcId="{F7E7536D-C1EA-4FE7-B3D3-0FF07F383DF8}" destId="{96224F3B-025E-4DB4-99DA-3EE48F8C47F7}" srcOrd="2" destOrd="0" parTransId="{02604B8D-2F55-45D8-A260-ECD2E4A307ED}" sibTransId="{A642DC28-D97E-449B-B346-189D0DD07F42}"/>
    <dgm:cxn modelId="{F3C69026-D0E0-4E4A-9EC1-518A521BAA3F}" srcId="{F7E7536D-C1EA-4FE7-B3D3-0FF07F383DF8}" destId="{630977C8-C6FF-4307-B685-47412AD731CE}" srcOrd="1" destOrd="0" parTransId="{43085715-D6FE-4801-A601-8CA7E3810568}" sibTransId="{9E8C9062-AA23-4F6A-96AA-FF1594C04A84}"/>
    <dgm:cxn modelId="{9B19FF49-1868-4866-AB89-75B0FEC09A9B}" type="presOf" srcId="{96224F3B-025E-4DB4-99DA-3EE48F8C47F7}" destId="{5405EEC5-18D9-420B-BFB2-16E3970237DF}" srcOrd="0" destOrd="3" presId="urn:microsoft.com/office/officeart/2005/8/layout/vList4"/>
    <dgm:cxn modelId="{A20D604B-79BB-48DA-A4D9-799409A1AC6D}" type="presOf" srcId="{96224F3B-025E-4DB4-99DA-3EE48F8C47F7}" destId="{ECB3A9DC-62F3-4750-A60F-CC95D22AD125}" srcOrd="1" destOrd="3" presId="urn:microsoft.com/office/officeart/2005/8/layout/vList4"/>
    <dgm:cxn modelId="{87C6726C-0F82-4AAF-9C57-A0B65A79BB32}" type="presOf" srcId="{390EF092-7643-43DC-A6E1-09EE633ED080}" destId="{ECB3A9DC-62F3-4750-A60F-CC95D22AD125}" srcOrd="1" destOrd="1" presId="urn:microsoft.com/office/officeart/2005/8/layout/vList4"/>
    <dgm:cxn modelId="{16439851-F874-46C4-A789-1FF7714C17CC}" srcId="{DEDD9C18-BBFF-4740-A450-30E1136C39C1}" destId="{F7E7536D-C1EA-4FE7-B3D3-0FF07F383DF8}" srcOrd="0" destOrd="0" parTransId="{1E6FF13F-0B6E-409E-80E0-B94A7DDF79AE}" sibTransId="{BB035D27-0711-4ED7-81CF-1B4B9525349B}"/>
    <dgm:cxn modelId="{487C6FB9-74B1-4C53-8490-387C03B871D3}" type="presOf" srcId="{630977C8-C6FF-4307-B685-47412AD731CE}" destId="{5405EEC5-18D9-420B-BFB2-16E3970237DF}" srcOrd="0" destOrd="2" presId="urn:microsoft.com/office/officeart/2005/8/layout/vList4"/>
    <dgm:cxn modelId="{D5C20FCD-A6F5-4376-A9EB-A7DA09B13DCE}" type="presOf" srcId="{630977C8-C6FF-4307-B685-47412AD731CE}" destId="{ECB3A9DC-62F3-4750-A60F-CC95D22AD125}" srcOrd="1" destOrd="2" presId="urn:microsoft.com/office/officeart/2005/8/layout/vList4"/>
    <dgm:cxn modelId="{1A7221D3-3621-4A2C-9D44-48B718F8C429}" type="presOf" srcId="{390EF092-7643-43DC-A6E1-09EE633ED080}" destId="{5405EEC5-18D9-420B-BFB2-16E3970237DF}" srcOrd="0" destOrd="1" presId="urn:microsoft.com/office/officeart/2005/8/layout/vList4"/>
    <dgm:cxn modelId="{9F365BDD-92D7-4D94-A217-2FD04EDD8B83}" srcId="{F7E7536D-C1EA-4FE7-B3D3-0FF07F383DF8}" destId="{390EF092-7643-43DC-A6E1-09EE633ED080}" srcOrd="0" destOrd="0" parTransId="{D643B15E-E0F1-4AB6-A2F9-F031C1F4A48C}" sibTransId="{9CD95DC9-4340-4157-A4D0-AC4C3197A295}"/>
    <dgm:cxn modelId="{7D65EEDD-264F-4845-9BCA-2DF2AB443D6D}" type="presOf" srcId="{F7E7536D-C1EA-4FE7-B3D3-0FF07F383DF8}" destId="{ECB3A9DC-62F3-4750-A60F-CC95D22AD125}" srcOrd="1" destOrd="0" presId="urn:microsoft.com/office/officeart/2005/8/layout/vList4"/>
    <dgm:cxn modelId="{7B9568E5-880C-49FB-BD3B-2534A5FA1262}" type="presOf" srcId="{F7E7536D-C1EA-4FE7-B3D3-0FF07F383DF8}" destId="{5405EEC5-18D9-420B-BFB2-16E3970237DF}" srcOrd="0" destOrd="0" presId="urn:microsoft.com/office/officeart/2005/8/layout/vList4"/>
    <dgm:cxn modelId="{22899032-B29E-4C31-9D15-9162489B3B8E}" type="presParOf" srcId="{0F3DF550-79FE-4366-A9A4-A791D25D121C}" destId="{9F57F1A1-E6E7-404C-B163-D1524CF1B4CD}" srcOrd="0" destOrd="0" presId="urn:microsoft.com/office/officeart/2005/8/layout/vList4"/>
    <dgm:cxn modelId="{4F849A11-607E-4FDD-8AF2-839D260D7751}" type="presParOf" srcId="{9F57F1A1-E6E7-404C-B163-D1524CF1B4CD}" destId="{5405EEC5-18D9-420B-BFB2-16E3970237DF}" srcOrd="0" destOrd="0" presId="urn:microsoft.com/office/officeart/2005/8/layout/vList4"/>
    <dgm:cxn modelId="{7BF074B9-7A43-47EF-8DC7-ECE5382F23E5}" type="presParOf" srcId="{9F57F1A1-E6E7-404C-B163-D1524CF1B4CD}" destId="{F28AE21D-D68B-49D7-9792-5374726CF0D0}" srcOrd="1" destOrd="0" presId="urn:microsoft.com/office/officeart/2005/8/layout/vList4"/>
    <dgm:cxn modelId="{42082442-5853-461B-9953-7D7D9D145941}" type="presParOf" srcId="{9F57F1A1-E6E7-404C-B163-D1524CF1B4CD}" destId="{ECB3A9DC-62F3-4750-A60F-CC95D22AD125}" srcOrd="2" destOrd="0" presId="urn:microsoft.com/office/officeart/2005/8/layout/vList4"/>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DD9C18-BBFF-4740-A450-30E1136C39C1}"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it-IT"/>
        </a:p>
      </dgm:t>
    </dgm:pt>
    <dgm:pt modelId="{6582EFEB-10A4-4C31-B583-B0033F3ABBED}">
      <dgm:prSet phldrT="[Testo]" custT="1">
        <dgm:style>
          <a:lnRef idx="1">
            <a:schemeClr val="accent3"/>
          </a:lnRef>
          <a:fillRef idx="2">
            <a:schemeClr val="accent3"/>
          </a:fillRef>
          <a:effectRef idx="1">
            <a:schemeClr val="accent3"/>
          </a:effectRef>
          <a:fontRef idx="minor">
            <a:schemeClr val="dk1"/>
          </a:fontRef>
        </dgm:style>
      </dgm:prSet>
      <dgm:spPr>
        <a:gradFill flip="none" rotWithShape="0">
          <a:gsLst>
            <a:gs pos="0">
              <a:schemeClr val="accent3">
                <a:tint val="50000"/>
                <a:satMod val="300000"/>
              </a:schemeClr>
            </a:gs>
            <a:gs pos="35000">
              <a:schemeClr val="accent3">
                <a:tint val="37000"/>
                <a:satMod val="300000"/>
              </a:schemeClr>
            </a:gs>
            <a:gs pos="100000">
              <a:schemeClr val="accent3">
                <a:tint val="15000"/>
                <a:satMod val="350000"/>
              </a:schemeClr>
            </a:gs>
          </a:gsLst>
          <a:lin ang="13500000" scaled="1"/>
          <a:tileRect/>
        </a:gradFill>
        <a:ln/>
      </dgm:spPr>
      <dgm:t>
        <a:bodyPr/>
        <a:lstStyle/>
        <a:p>
          <a:r>
            <a:rPr lang="it-IT" sz="1700" b="1" dirty="0"/>
            <a:t>Riviste commerciali tradizionali</a:t>
          </a:r>
        </a:p>
      </dgm:t>
    </dgm:pt>
    <dgm:pt modelId="{6723DC7F-22BB-44DA-BCB3-3DA9F4557566}" type="parTrans" cxnId="{BE39A507-3B7B-471F-A50B-A8358E1F8D4C}">
      <dgm:prSet/>
      <dgm:spPr/>
      <dgm:t>
        <a:bodyPr/>
        <a:lstStyle/>
        <a:p>
          <a:endParaRPr lang="it-IT"/>
        </a:p>
      </dgm:t>
    </dgm:pt>
    <dgm:pt modelId="{D1A9C93A-D374-4390-B75C-2F63F416C402}" type="sibTrans" cxnId="{BE39A507-3B7B-471F-A50B-A8358E1F8D4C}">
      <dgm:prSet/>
      <dgm:spPr/>
      <dgm:t>
        <a:bodyPr/>
        <a:lstStyle/>
        <a:p>
          <a:endParaRPr lang="it-IT"/>
        </a:p>
      </dgm:t>
    </dgm:pt>
    <dgm:pt modelId="{7BA0F598-129C-4434-886B-E11C986ECFEB}">
      <dgm:prSet phldrT="[Testo]" custT="1">
        <dgm:style>
          <a:lnRef idx="1">
            <a:schemeClr val="accent3"/>
          </a:lnRef>
          <a:fillRef idx="2">
            <a:schemeClr val="accent3"/>
          </a:fillRef>
          <a:effectRef idx="1">
            <a:schemeClr val="accent3"/>
          </a:effectRef>
          <a:fontRef idx="minor">
            <a:schemeClr val="dk1"/>
          </a:fontRef>
        </dgm:style>
      </dgm:prSet>
      <dgm:spPr>
        <a:gradFill flip="none" rotWithShape="0">
          <a:gsLst>
            <a:gs pos="0">
              <a:schemeClr val="accent3">
                <a:tint val="50000"/>
                <a:satMod val="300000"/>
              </a:schemeClr>
            </a:gs>
            <a:gs pos="35000">
              <a:schemeClr val="accent3">
                <a:tint val="37000"/>
                <a:satMod val="300000"/>
              </a:schemeClr>
            </a:gs>
            <a:gs pos="100000">
              <a:schemeClr val="accent3">
                <a:tint val="15000"/>
                <a:satMod val="350000"/>
              </a:schemeClr>
            </a:gs>
          </a:gsLst>
          <a:lin ang="13500000" scaled="1"/>
          <a:tileRect/>
        </a:gradFill>
        <a:ln/>
      </dgm:spPr>
      <dgm:t>
        <a:bodyPr/>
        <a:lstStyle/>
        <a:p>
          <a:r>
            <a:rPr lang="it-IT" sz="1600" dirty="0"/>
            <a:t>accesso a pagamento</a:t>
          </a:r>
        </a:p>
      </dgm:t>
    </dgm:pt>
    <dgm:pt modelId="{D647E5B8-1473-4F63-9940-644B7D0690A1}" type="parTrans" cxnId="{C75676C5-45D6-4864-A7B7-F33FB81F548E}">
      <dgm:prSet/>
      <dgm:spPr/>
      <dgm:t>
        <a:bodyPr/>
        <a:lstStyle/>
        <a:p>
          <a:endParaRPr lang="it-IT"/>
        </a:p>
      </dgm:t>
    </dgm:pt>
    <dgm:pt modelId="{F28892E1-8E7C-4AFB-BC89-7F64D9E813BA}" type="sibTrans" cxnId="{C75676C5-45D6-4864-A7B7-F33FB81F548E}">
      <dgm:prSet/>
      <dgm:spPr/>
      <dgm:t>
        <a:bodyPr/>
        <a:lstStyle/>
        <a:p>
          <a:endParaRPr lang="it-IT"/>
        </a:p>
      </dgm:t>
    </dgm:pt>
    <dgm:pt modelId="{408E37A2-1B5A-45CF-B4D7-8394798BAA8F}">
      <dgm:prSet custT="1">
        <dgm:style>
          <a:lnRef idx="1">
            <a:schemeClr val="accent3"/>
          </a:lnRef>
          <a:fillRef idx="2">
            <a:schemeClr val="accent3"/>
          </a:fillRef>
          <a:effectRef idx="1">
            <a:schemeClr val="accent3"/>
          </a:effectRef>
          <a:fontRef idx="minor">
            <a:schemeClr val="dk1"/>
          </a:fontRef>
        </dgm:style>
      </dgm:prSet>
      <dgm:spPr>
        <a:gradFill flip="none" rotWithShape="0">
          <a:gsLst>
            <a:gs pos="0">
              <a:schemeClr val="accent3">
                <a:tint val="50000"/>
                <a:satMod val="300000"/>
              </a:schemeClr>
            </a:gs>
            <a:gs pos="35000">
              <a:schemeClr val="accent3">
                <a:tint val="37000"/>
                <a:satMod val="300000"/>
              </a:schemeClr>
            </a:gs>
            <a:gs pos="100000">
              <a:schemeClr val="accent3">
                <a:tint val="15000"/>
                <a:satMod val="350000"/>
              </a:schemeClr>
            </a:gs>
          </a:gsLst>
          <a:lin ang="13500000" scaled="1"/>
          <a:tileRect/>
        </a:gradFill>
        <a:ln/>
      </dgm:spPr>
      <dgm:t>
        <a:bodyPr/>
        <a:lstStyle/>
        <a:p>
          <a:r>
            <a:rPr lang="it-IT" sz="1600" dirty="0"/>
            <a:t>OA del </a:t>
          </a:r>
          <a:r>
            <a:rPr lang="it-IT" sz="1600" dirty="0" err="1"/>
            <a:t>postprint</a:t>
          </a:r>
          <a:r>
            <a:rPr lang="it-IT" sz="1600" dirty="0"/>
            <a:t> in genere consentito dopo un embargo</a:t>
          </a:r>
        </a:p>
      </dgm:t>
    </dgm:pt>
    <dgm:pt modelId="{0AED8B4B-A0D4-4757-892B-378A93E906AE}" type="parTrans" cxnId="{F4A7AD63-8CC6-45AB-AE2D-83EEA5E0399D}">
      <dgm:prSet/>
      <dgm:spPr/>
      <dgm:t>
        <a:bodyPr/>
        <a:lstStyle/>
        <a:p>
          <a:endParaRPr lang="it-IT"/>
        </a:p>
      </dgm:t>
    </dgm:pt>
    <dgm:pt modelId="{CFA4DA1C-3FBE-4FBB-BAC2-52D4F86C3A0E}" type="sibTrans" cxnId="{F4A7AD63-8CC6-45AB-AE2D-83EEA5E0399D}">
      <dgm:prSet/>
      <dgm:spPr/>
      <dgm:t>
        <a:bodyPr/>
        <a:lstStyle/>
        <a:p>
          <a:endParaRPr lang="it-IT"/>
        </a:p>
      </dgm:t>
    </dgm:pt>
    <dgm:pt modelId="{7801AB63-9728-454F-AB8D-922188361CC1}">
      <dgm:prSet phldrT="[Testo]" custT="1">
        <dgm:style>
          <a:lnRef idx="1">
            <a:schemeClr val="accent3"/>
          </a:lnRef>
          <a:fillRef idx="2">
            <a:schemeClr val="accent3"/>
          </a:fillRef>
          <a:effectRef idx="1">
            <a:schemeClr val="accent3"/>
          </a:effectRef>
          <a:fontRef idx="minor">
            <a:schemeClr val="dk1"/>
          </a:fontRef>
        </dgm:style>
      </dgm:prSet>
      <dgm:spPr>
        <a:gradFill flip="none" rotWithShape="0">
          <a:gsLst>
            <a:gs pos="0">
              <a:schemeClr val="accent3">
                <a:tint val="50000"/>
                <a:satMod val="300000"/>
              </a:schemeClr>
            </a:gs>
            <a:gs pos="35000">
              <a:schemeClr val="accent3">
                <a:tint val="37000"/>
                <a:satMod val="300000"/>
              </a:schemeClr>
            </a:gs>
            <a:gs pos="100000">
              <a:schemeClr val="accent3">
                <a:tint val="15000"/>
                <a:satMod val="350000"/>
              </a:schemeClr>
            </a:gs>
          </a:gsLst>
          <a:lin ang="13500000" scaled="1"/>
          <a:tileRect/>
        </a:gradFill>
        <a:ln/>
      </dgm:spPr>
      <dgm:t>
        <a:bodyPr/>
        <a:lstStyle/>
        <a:p>
          <a:r>
            <a:rPr lang="it-IT" sz="1600" dirty="0"/>
            <a:t>richiesta di cessione di tutti i diritti all’editore</a:t>
          </a:r>
        </a:p>
      </dgm:t>
    </dgm:pt>
    <dgm:pt modelId="{3B6E6538-EF1C-42F4-8A5B-FBE39DA6F298}" type="parTrans" cxnId="{0D4D4BFD-0E6A-4438-8591-48DBF4406A7F}">
      <dgm:prSet/>
      <dgm:spPr/>
      <dgm:t>
        <a:bodyPr/>
        <a:lstStyle/>
        <a:p>
          <a:endParaRPr lang="it-IT"/>
        </a:p>
      </dgm:t>
    </dgm:pt>
    <dgm:pt modelId="{5758D405-4E13-4E03-A403-1E247C9C1C0D}" type="sibTrans" cxnId="{0D4D4BFD-0E6A-4438-8591-48DBF4406A7F}">
      <dgm:prSet/>
      <dgm:spPr/>
      <dgm:t>
        <a:bodyPr/>
        <a:lstStyle/>
        <a:p>
          <a:endParaRPr lang="it-IT"/>
        </a:p>
      </dgm:t>
    </dgm:pt>
    <dgm:pt modelId="{0F3DF550-79FE-4366-A9A4-A791D25D121C}" type="pres">
      <dgm:prSet presAssocID="{DEDD9C18-BBFF-4740-A450-30E1136C39C1}" presName="linear" presStyleCnt="0">
        <dgm:presLayoutVars>
          <dgm:dir/>
          <dgm:resizeHandles val="exact"/>
        </dgm:presLayoutVars>
      </dgm:prSet>
      <dgm:spPr/>
    </dgm:pt>
    <dgm:pt modelId="{2BA9FCE1-CE12-4ACD-8041-D87967C6E192}" type="pres">
      <dgm:prSet presAssocID="{6582EFEB-10A4-4C31-B583-B0033F3ABBED}" presName="comp" presStyleCnt="0"/>
      <dgm:spPr/>
    </dgm:pt>
    <dgm:pt modelId="{ABA8C9B6-A791-4AFC-AE64-EDB30528391D}" type="pres">
      <dgm:prSet presAssocID="{6582EFEB-10A4-4C31-B583-B0033F3ABBED}" presName="box" presStyleLbl="node1" presStyleIdx="0" presStyleCnt="1"/>
      <dgm:spPr/>
    </dgm:pt>
    <dgm:pt modelId="{A08B7FA0-D1D5-46B6-B0BA-83DC313E4072}" type="pres">
      <dgm:prSet presAssocID="{6582EFEB-10A4-4C31-B583-B0033F3ABBED}" presName="img" presStyleLbl="fgImgPlace1" presStyleIdx="0" presStyleCnt="1" custScaleX="79816" custScaleY="58109" custLinFactNeighborX="-7864"/>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noFill/>
        </a:ln>
      </dgm:spPr>
    </dgm:pt>
    <dgm:pt modelId="{A9D09730-5618-438C-9233-D90ECABCA13B}" type="pres">
      <dgm:prSet presAssocID="{6582EFEB-10A4-4C31-B583-B0033F3ABBED}" presName="text" presStyleLbl="node1" presStyleIdx="0" presStyleCnt="1">
        <dgm:presLayoutVars>
          <dgm:bulletEnabled val="1"/>
        </dgm:presLayoutVars>
      </dgm:prSet>
      <dgm:spPr/>
    </dgm:pt>
  </dgm:ptLst>
  <dgm:cxnLst>
    <dgm:cxn modelId="{4FF1E001-A781-42AB-B2D4-C303191F070C}" type="presOf" srcId="{6582EFEB-10A4-4C31-B583-B0033F3ABBED}" destId="{A9D09730-5618-438C-9233-D90ECABCA13B}" srcOrd="1" destOrd="0" presId="urn:microsoft.com/office/officeart/2005/8/layout/vList4"/>
    <dgm:cxn modelId="{BE39A507-3B7B-471F-A50B-A8358E1F8D4C}" srcId="{DEDD9C18-BBFF-4740-A450-30E1136C39C1}" destId="{6582EFEB-10A4-4C31-B583-B0033F3ABBED}" srcOrd="0" destOrd="0" parTransId="{6723DC7F-22BB-44DA-BCB3-3DA9F4557566}" sibTransId="{D1A9C93A-D374-4390-B75C-2F63F416C402}"/>
    <dgm:cxn modelId="{83088F14-72B2-4C1B-8A77-B5C34B8B9632}" type="presOf" srcId="{DEDD9C18-BBFF-4740-A450-30E1136C39C1}" destId="{0F3DF550-79FE-4366-A9A4-A791D25D121C}" srcOrd="0" destOrd="0" presId="urn:microsoft.com/office/officeart/2005/8/layout/vList4"/>
    <dgm:cxn modelId="{E55A741B-92B9-4306-A03C-D78F85CAAADB}" type="presOf" srcId="{7BA0F598-129C-4434-886B-E11C986ECFEB}" destId="{ABA8C9B6-A791-4AFC-AE64-EDB30528391D}" srcOrd="0" destOrd="1" presId="urn:microsoft.com/office/officeart/2005/8/layout/vList4"/>
    <dgm:cxn modelId="{30BB0F2A-9BFA-4093-89BA-D29BE4E81D8E}" type="presOf" srcId="{408E37A2-1B5A-45CF-B4D7-8394798BAA8F}" destId="{ABA8C9B6-A791-4AFC-AE64-EDB30528391D}" srcOrd="0" destOrd="3" presId="urn:microsoft.com/office/officeart/2005/8/layout/vList4"/>
    <dgm:cxn modelId="{F4A7AD63-8CC6-45AB-AE2D-83EEA5E0399D}" srcId="{6582EFEB-10A4-4C31-B583-B0033F3ABBED}" destId="{408E37A2-1B5A-45CF-B4D7-8394798BAA8F}" srcOrd="2" destOrd="0" parTransId="{0AED8B4B-A0D4-4757-892B-378A93E906AE}" sibTransId="{CFA4DA1C-3FBE-4FBB-BAC2-52D4F86C3A0E}"/>
    <dgm:cxn modelId="{5334E78D-741D-4BB1-A2BE-49DC25E34604}" type="presOf" srcId="{408E37A2-1B5A-45CF-B4D7-8394798BAA8F}" destId="{A9D09730-5618-438C-9233-D90ECABCA13B}" srcOrd="1" destOrd="3" presId="urn:microsoft.com/office/officeart/2005/8/layout/vList4"/>
    <dgm:cxn modelId="{8332BE9C-1707-45CA-8DAF-25D08CEB79E4}" type="presOf" srcId="{7801AB63-9728-454F-AB8D-922188361CC1}" destId="{A9D09730-5618-438C-9233-D90ECABCA13B}" srcOrd="1" destOrd="2" presId="urn:microsoft.com/office/officeart/2005/8/layout/vList4"/>
    <dgm:cxn modelId="{90A988A3-AE0C-418E-B3FA-2B7056E5ADF2}" type="presOf" srcId="{7801AB63-9728-454F-AB8D-922188361CC1}" destId="{ABA8C9B6-A791-4AFC-AE64-EDB30528391D}" srcOrd="0" destOrd="2" presId="urn:microsoft.com/office/officeart/2005/8/layout/vList4"/>
    <dgm:cxn modelId="{C75676C5-45D6-4864-A7B7-F33FB81F548E}" srcId="{6582EFEB-10A4-4C31-B583-B0033F3ABBED}" destId="{7BA0F598-129C-4434-886B-E11C986ECFEB}" srcOrd="0" destOrd="0" parTransId="{D647E5B8-1473-4F63-9940-644B7D0690A1}" sibTransId="{F28892E1-8E7C-4AFB-BC89-7F64D9E813BA}"/>
    <dgm:cxn modelId="{0E72BAE6-F30C-4331-A6F5-21B569D639E8}" type="presOf" srcId="{6582EFEB-10A4-4C31-B583-B0033F3ABBED}" destId="{ABA8C9B6-A791-4AFC-AE64-EDB30528391D}" srcOrd="0" destOrd="0" presId="urn:microsoft.com/office/officeart/2005/8/layout/vList4"/>
    <dgm:cxn modelId="{EBF271F8-E3CF-407F-983B-B606A1DB85BD}" type="presOf" srcId="{7BA0F598-129C-4434-886B-E11C986ECFEB}" destId="{A9D09730-5618-438C-9233-D90ECABCA13B}" srcOrd="1" destOrd="1" presId="urn:microsoft.com/office/officeart/2005/8/layout/vList4"/>
    <dgm:cxn modelId="{0D4D4BFD-0E6A-4438-8591-48DBF4406A7F}" srcId="{6582EFEB-10A4-4C31-B583-B0033F3ABBED}" destId="{7801AB63-9728-454F-AB8D-922188361CC1}" srcOrd="1" destOrd="0" parTransId="{3B6E6538-EF1C-42F4-8A5B-FBE39DA6F298}" sibTransId="{5758D405-4E13-4E03-A403-1E247C9C1C0D}"/>
    <dgm:cxn modelId="{E30DA415-8C3C-4A9D-86AA-07A8216004CF}" type="presParOf" srcId="{0F3DF550-79FE-4366-A9A4-A791D25D121C}" destId="{2BA9FCE1-CE12-4ACD-8041-D87967C6E192}" srcOrd="0" destOrd="0" presId="urn:microsoft.com/office/officeart/2005/8/layout/vList4"/>
    <dgm:cxn modelId="{D1BCC4DF-CA4D-44C3-AAAE-52D9466176A1}" type="presParOf" srcId="{2BA9FCE1-CE12-4ACD-8041-D87967C6E192}" destId="{ABA8C9B6-A791-4AFC-AE64-EDB30528391D}" srcOrd="0" destOrd="0" presId="urn:microsoft.com/office/officeart/2005/8/layout/vList4"/>
    <dgm:cxn modelId="{95D9341E-E8C7-4D1B-8B3C-E1E0BBDED5F5}" type="presParOf" srcId="{2BA9FCE1-CE12-4ACD-8041-D87967C6E192}" destId="{A08B7FA0-D1D5-46B6-B0BA-83DC313E4072}" srcOrd="1" destOrd="0" presId="urn:microsoft.com/office/officeart/2005/8/layout/vList4"/>
    <dgm:cxn modelId="{F74CAC42-A140-4173-9111-D996E7229AE6}" type="presParOf" srcId="{2BA9FCE1-CE12-4ACD-8041-D87967C6E192}" destId="{A9D09730-5618-438C-9233-D90ECABCA13B}" srcOrd="2" destOrd="0" presId="urn:microsoft.com/office/officeart/2005/8/layout/vList4"/>
  </dgm:cxnLst>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DD9C18-BBFF-4740-A450-30E1136C39C1}"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it-IT"/>
        </a:p>
      </dgm:t>
    </dgm:pt>
    <dgm:pt modelId="{B580FEA2-F217-45A4-A5DA-EEEAA9BAEA47}">
      <dgm:prSet phldrT="[Testo]" custT="1">
        <dgm:style>
          <a:lnRef idx="1">
            <a:schemeClr val="accent2"/>
          </a:lnRef>
          <a:fillRef idx="2">
            <a:schemeClr val="accent2"/>
          </a:fillRef>
          <a:effectRef idx="1">
            <a:schemeClr val="accent2"/>
          </a:effectRef>
          <a:fontRef idx="minor">
            <a:schemeClr val="dk1"/>
          </a:fontRef>
        </dgm:style>
      </dgm:prSet>
      <dgm:spPr>
        <a:gradFill flip="none" rotWithShape="0">
          <a:gsLst>
            <a:gs pos="0">
              <a:schemeClr val="accent2">
                <a:tint val="50000"/>
                <a:satMod val="300000"/>
              </a:schemeClr>
            </a:gs>
            <a:gs pos="35000">
              <a:schemeClr val="accent2">
                <a:tint val="37000"/>
                <a:satMod val="300000"/>
              </a:schemeClr>
            </a:gs>
            <a:gs pos="100000">
              <a:schemeClr val="accent2">
                <a:tint val="15000"/>
                <a:satMod val="350000"/>
              </a:schemeClr>
            </a:gs>
          </a:gsLst>
          <a:lin ang="13500000" scaled="1"/>
          <a:tileRect/>
        </a:gradFill>
        <a:ln/>
      </dgm:spPr>
      <dgm:t>
        <a:bodyPr/>
        <a:lstStyle/>
        <a:p>
          <a:r>
            <a:rPr lang="it-IT" sz="1700" b="1" dirty="0"/>
            <a:t>Riviste «ibride»</a:t>
          </a:r>
        </a:p>
      </dgm:t>
    </dgm:pt>
    <dgm:pt modelId="{CD32B8C2-522E-47E4-8442-3842D32624C1}" type="parTrans" cxnId="{4FE5E676-8577-4D1F-A53D-85B6CE585C02}">
      <dgm:prSet/>
      <dgm:spPr/>
      <dgm:t>
        <a:bodyPr/>
        <a:lstStyle/>
        <a:p>
          <a:endParaRPr lang="it-IT"/>
        </a:p>
      </dgm:t>
    </dgm:pt>
    <dgm:pt modelId="{DF3CCCC2-26CF-42EE-93EB-A44F54D54854}" type="sibTrans" cxnId="{4FE5E676-8577-4D1F-A53D-85B6CE585C02}">
      <dgm:prSet/>
      <dgm:spPr/>
      <dgm:t>
        <a:bodyPr/>
        <a:lstStyle/>
        <a:p>
          <a:endParaRPr lang="it-IT"/>
        </a:p>
      </dgm:t>
    </dgm:pt>
    <dgm:pt modelId="{20FDADAE-E520-4156-A8AA-6A77A918A05F}">
      <dgm:prSet phldrT="[Testo]" custT="1">
        <dgm:style>
          <a:lnRef idx="1">
            <a:schemeClr val="accent2"/>
          </a:lnRef>
          <a:fillRef idx="2">
            <a:schemeClr val="accent2"/>
          </a:fillRef>
          <a:effectRef idx="1">
            <a:schemeClr val="accent2"/>
          </a:effectRef>
          <a:fontRef idx="minor">
            <a:schemeClr val="dk1"/>
          </a:fontRef>
        </dgm:style>
      </dgm:prSet>
      <dgm:spPr>
        <a:gradFill flip="none" rotWithShape="0">
          <a:gsLst>
            <a:gs pos="0">
              <a:schemeClr val="accent2">
                <a:tint val="50000"/>
                <a:satMod val="300000"/>
              </a:schemeClr>
            </a:gs>
            <a:gs pos="35000">
              <a:schemeClr val="accent2">
                <a:tint val="37000"/>
                <a:satMod val="300000"/>
              </a:schemeClr>
            </a:gs>
            <a:gs pos="100000">
              <a:schemeClr val="accent2">
                <a:tint val="15000"/>
                <a:satMod val="350000"/>
              </a:schemeClr>
            </a:gs>
          </a:gsLst>
          <a:lin ang="13500000" scaled="1"/>
          <a:tileRect/>
        </a:gradFill>
        <a:ln/>
      </dgm:spPr>
      <dgm:t>
        <a:bodyPr/>
        <a:lstStyle/>
        <a:p>
          <a:r>
            <a:rPr lang="it-IT" sz="1600" dirty="0"/>
            <a:t>tradizionali in abbonamento con Green OA consentito a determinate condizioni</a:t>
          </a:r>
        </a:p>
      </dgm:t>
    </dgm:pt>
    <dgm:pt modelId="{E3D740A2-F337-460B-89D5-A26CE0462196}" type="parTrans" cxnId="{C9C6C3B1-F467-4C46-AD92-D148E943DBB9}">
      <dgm:prSet/>
      <dgm:spPr/>
      <dgm:t>
        <a:bodyPr/>
        <a:lstStyle/>
        <a:p>
          <a:endParaRPr lang="it-IT"/>
        </a:p>
      </dgm:t>
    </dgm:pt>
    <dgm:pt modelId="{C5F9BEFE-6B14-40A7-8624-68A3BFD54775}" type="sibTrans" cxnId="{C9C6C3B1-F467-4C46-AD92-D148E943DBB9}">
      <dgm:prSet/>
      <dgm:spPr/>
      <dgm:t>
        <a:bodyPr/>
        <a:lstStyle/>
        <a:p>
          <a:endParaRPr lang="it-IT"/>
        </a:p>
      </dgm:t>
    </dgm:pt>
    <dgm:pt modelId="{038A6E47-73AB-4507-BE0F-3D0BB847E26A}">
      <dgm:prSet phldrT="[Testo]" custT="1">
        <dgm:style>
          <a:lnRef idx="1">
            <a:schemeClr val="accent2"/>
          </a:lnRef>
          <a:fillRef idx="2">
            <a:schemeClr val="accent2"/>
          </a:fillRef>
          <a:effectRef idx="1">
            <a:schemeClr val="accent2"/>
          </a:effectRef>
          <a:fontRef idx="minor">
            <a:schemeClr val="dk1"/>
          </a:fontRef>
        </dgm:style>
      </dgm:prSet>
      <dgm:spPr>
        <a:gradFill flip="none" rotWithShape="0">
          <a:gsLst>
            <a:gs pos="0">
              <a:schemeClr val="accent2">
                <a:tint val="50000"/>
                <a:satMod val="300000"/>
              </a:schemeClr>
            </a:gs>
            <a:gs pos="35000">
              <a:schemeClr val="accent2">
                <a:tint val="37000"/>
                <a:satMod val="300000"/>
              </a:schemeClr>
            </a:gs>
            <a:gs pos="100000">
              <a:schemeClr val="accent2">
                <a:tint val="15000"/>
                <a:satMod val="350000"/>
              </a:schemeClr>
            </a:gs>
          </a:gsLst>
          <a:lin ang="13500000" scaled="1"/>
          <a:tileRect/>
        </a:gradFill>
        <a:ln/>
      </dgm:spPr>
      <dgm:t>
        <a:bodyPr/>
        <a:lstStyle/>
        <a:p>
          <a:r>
            <a:rPr lang="it-IT" sz="1600" dirty="0"/>
            <a:t>Eventuale opzione Gold OA a pagamento (</a:t>
          </a:r>
          <a:r>
            <a:rPr lang="it-IT" sz="1600" dirty="0" err="1"/>
            <a:t>APCs</a:t>
          </a:r>
          <a:r>
            <a:rPr lang="it-IT" sz="1600" dirty="0"/>
            <a:t>)</a:t>
          </a:r>
          <a:endParaRPr lang="it-IT" sz="800" dirty="0"/>
        </a:p>
      </dgm:t>
    </dgm:pt>
    <dgm:pt modelId="{D97CC3C0-DEF8-442A-8AAB-E0E14C781E9A}" type="parTrans" cxnId="{940B6084-1E9E-4704-A5CB-337C903D5F2F}">
      <dgm:prSet/>
      <dgm:spPr/>
      <dgm:t>
        <a:bodyPr/>
        <a:lstStyle/>
        <a:p>
          <a:endParaRPr lang="it-IT"/>
        </a:p>
      </dgm:t>
    </dgm:pt>
    <dgm:pt modelId="{CBB09F4A-1EC7-454F-8441-F34B55EB95E1}" type="sibTrans" cxnId="{940B6084-1E9E-4704-A5CB-337C903D5F2F}">
      <dgm:prSet/>
      <dgm:spPr/>
      <dgm:t>
        <a:bodyPr/>
        <a:lstStyle/>
        <a:p>
          <a:endParaRPr lang="it-IT"/>
        </a:p>
      </dgm:t>
    </dgm:pt>
    <dgm:pt modelId="{F3BDAF64-9149-4CED-80CD-DE1AB8565704}">
      <dgm:prSet phldrT="[Testo]" custT="1">
        <dgm:style>
          <a:lnRef idx="1">
            <a:schemeClr val="accent2"/>
          </a:lnRef>
          <a:fillRef idx="2">
            <a:schemeClr val="accent2"/>
          </a:fillRef>
          <a:effectRef idx="1">
            <a:schemeClr val="accent2"/>
          </a:effectRef>
          <a:fontRef idx="minor">
            <a:schemeClr val="dk1"/>
          </a:fontRef>
        </dgm:style>
      </dgm:prSet>
      <dgm:spPr>
        <a:gradFill flip="none" rotWithShape="0">
          <a:gsLst>
            <a:gs pos="0">
              <a:schemeClr val="accent2">
                <a:tint val="50000"/>
                <a:satMod val="300000"/>
              </a:schemeClr>
            </a:gs>
            <a:gs pos="35000">
              <a:schemeClr val="accent2">
                <a:tint val="37000"/>
                <a:satMod val="300000"/>
              </a:schemeClr>
            </a:gs>
            <a:gs pos="100000">
              <a:schemeClr val="accent2">
                <a:tint val="15000"/>
                <a:satMod val="350000"/>
              </a:schemeClr>
            </a:gs>
          </a:gsLst>
          <a:lin ang="13500000" scaled="1"/>
          <a:tileRect/>
        </a:gradFill>
        <a:ln/>
      </dgm:spPr>
      <dgm:t>
        <a:bodyPr/>
        <a:lstStyle/>
        <a:p>
          <a:endParaRPr lang="it-IT" sz="1600" dirty="0"/>
        </a:p>
        <a:p>
          <a:endParaRPr lang="it-IT" sz="800" dirty="0"/>
        </a:p>
      </dgm:t>
    </dgm:pt>
    <dgm:pt modelId="{48E04B0B-31BD-4810-B7B3-C8B04A27D87B}" type="parTrans" cxnId="{61F74380-ABFE-445D-ABBA-F57AD0D28056}">
      <dgm:prSet/>
      <dgm:spPr/>
      <dgm:t>
        <a:bodyPr/>
        <a:lstStyle/>
        <a:p>
          <a:endParaRPr lang="it-IT"/>
        </a:p>
      </dgm:t>
    </dgm:pt>
    <dgm:pt modelId="{5AB0419B-8215-4606-B1EC-9B87CFCAF299}" type="sibTrans" cxnId="{61F74380-ABFE-445D-ABBA-F57AD0D28056}">
      <dgm:prSet/>
      <dgm:spPr/>
      <dgm:t>
        <a:bodyPr/>
        <a:lstStyle/>
        <a:p>
          <a:endParaRPr lang="it-IT"/>
        </a:p>
      </dgm:t>
    </dgm:pt>
    <dgm:pt modelId="{0F3DF550-79FE-4366-A9A4-A791D25D121C}" type="pres">
      <dgm:prSet presAssocID="{DEDD9C18-BBFF-4740-A450-30E1136C39C1}" presName="linear" presStyleCnt="0">
        <dgm:presLayoutVars>
          <dgm:dir/>
          <dgm:resizeHandles val="exact"/>
        </dgm:presLayoutVars>
      </dgm:prSet>
      <dgm:spPr/>
    </dgm:pt>
    <dgm:pt modelId="{AEB31D5F-98BC-4B7C-BA74-5E0C0983F551}" type="pres">
      <dgm:prSet presAssocID="{B580FEA2-F217-45A4-A5DA-EEEAA9BAEA47}" presName="comp" presStyleCnt="0"/>
      <dgm:spPr/>
    </dgm:pt>
    <dgm:pt modelId="{26CDCA80-B459-4861-8E1D-9623545CF149}" type="pres">
      <dgm:prSet presAssocID="{B580FEA2-F217-45A4-A5DA-EEEAA9BAEA47}" presName="box" presStyleLbl="node1" presStyleIdx="0" presStyleCnt="1"/>
      <dgm:spPr/>
    </dgm:pt>
    <dgm:pt modelId="{E133FD49-F235-431F-A774-1A6DFD1C8397}" type="pres">
      <dgm:prSet presAssocID="{B580FEA2-F217-45A4-A5DA-EEEAA9BAEA47}" presName="img" presStyleLbl="fgImgPlace1" presStyleIdx="0" presStyleCnt="1" custScaleX="78435" custScaleY="58109" custLinFactNeighborX="-7864"/>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a:noFill/>
        </a:ln>
      </dgm:spPr>
    </dgm:pt>
    <dgm:pt modelId="{62F3169C-7D03-4484-ADD2-8E037317A2BE}" type="pres">
      <dgm:prSet presAssocID="{B580FEA2-F217-45A4-A5DA-EEEAA9BAEA47}" presName="text" presStyleLbl="node1" presStyleIdx="0" presStyleCnt="1">
        <dgm:presLayoutVars>
          <dgm:bulletEnabled val="1"/>
        </dgm:presLayoutVars>
      </dgm:prSet>
      <dgm:spPr/>
    </dgm:pt>
  </dgm:ptLst>
  <dgm:cxnLst>
    <dgm:cxn modelId="{430BB90D-55C9-45B4-B851-7D55EAA77495}" type="presOf" srcId="{B580FEA2-F217-45A4-A5DA-EEEAA9BAEA47}" destId="{26CDCA80-B459-4861-8E1D-9623545CF149}" srcOrd="0" destOrd="0" presId="urn:microsoft.com/office/officeart/2005/8/layout/vList4"/>
    <dgm:cxn modelId="{83088F14-72B2-4C1B-8A77-B5C34B8B9632}" type="presOf" srcId="{DEDD9C18-BBFF-4740-A450-30E1136C39C1}" destId="{0F3DF550-79FE-4366-A9A4-A791D25D121C}" srcOrd="0" destOrd="0" presId="urn:microsoft.com/office/officeart/2005/8/layout/vList4"/>
    <dgm:cxn modelId="{EFD8DB15-CA23-448E-AAD5-03106DCC47E4}" type="presOf" srcId="{20FDADAE-E520-4156-A8AA-6A77A918A05F}" destId="{26CDCA80-B459-4861-8E1D-9623545CF149}" srcOrd="0" destOrd="1" presId="urn:microsoft.com/office/officeart/2005/8/layout/vList4"/>
    <dgm:cxn modelId="{4B21DA4A-BAEB-4251-94AB-765DC9EB88C3}" type="presOf" srcId="{F3BDAF64-9149-4CED-80CD-DE1AB8565704}" destId="{62F3169C-7D03-4484-ADD2-8E037317A2BE}" srcOrd="1" destOrd="3" presId="urn:microsoft.com/office/officeart/2005/8/layout/vList4"/>
    <dgm:cxn modelId="{4FE5E676-8577-4D1F-A53D-85B6CE585C02}" srcId="{DEDD9C18-BBFF-4740-A450-30E1136C39C1}" destId="{B580FEA2-F217-45A4-A5DA-EEEAA9BAEA47}" srcOrd="0" destOrd="0" parTransId="{CD32B8C2-522E-47E4-8442-3842D32624C1}" sibTransId="{DF3CCCC2-26CF-42EE-93EB-A44F54D54854}"/>
    <dgm:cxn modelId="{61F74380-ABFE-445D-ABBA-F57AD0D28056}" srcId="{B580FEA2-F217-45A4-A5DA-EEEAA9BAEA47}" destId="{F3BDAF64-9149-4CED-80CD-DE1AB8565704}" srcOrd="2" destOrd="0" parTransId="{48E04B0B-31BD-4810-B7B3-C8B04A27D87B}" sibTransId="{5AB0419B-8215-4606-B1EC-9B87CFCAF299}"/>
    <dgm:cxn modelId="{940B6084-1E9E-4704-A5CB-337C903D5F2F}" srcId="{B580FEA2-F217-45A4-A5DA-EEEAA9BAEA47}" destId="{038A6E47-73AB-4507-BE0F-3D0BB847E26A}" srcOrd="1" destOrd="0" parTransId="{D97CC3C0-DEF8-442A-8AAB-E0E14C781E9A}" sibTransId="{CBB09F4A-1EC7-454F-8441-F34B55EB95E1}"/>
    <dgm:cxn modelId="{BBB5308E-E2C0-407F-8D41-E7FC5799DC1D}" type="presOf" srcId="{038A6E47-73AB-4507-BE0F-3D0BB847E26A}" destId="{62F3169C-7D03-4484-ADD2-8E037317A2BE}" srcOrd="1" destOrd="2" presId="urn:microsoft.com/office/officeart/2005/8/layout/vList4"/>
    <dgm:cxn modelId="{C9C6C3B1-F467-4C46-AD92-D148E943DBB9}" srcId="{B580FEA2-F217-45A4-A5DA-EEEAA9BAEA47}" destId="{20FDADAE-E520-4156-A8AA-6A77A918A05F}" srcOrd="0" destOrd="0" parTransId="{E3D740A2-F337-460B-89D5-A26CE0462196}" sibTransId="{C5F9BEFE-6B14-40A7-8624-68A3BFD54775}"/>
    <dgm:cxn modelId="{B5A407B5-D2BB-41ED-AECF-30EA42B35D0B}" type="presOf" srcId="{038A6E47-73AB-4507-BE0F-3D0BB847E26A}" destId="{26CDCA80-B459-4861-8E1D-9623545CF149}" srcOrd="0" destOrd="2" presId="urn:microsoft.com/office/officeart/2005/8/layout/vList4"/>
    <dgm:cxn modelId="{9F04FDBE-E543-4215-95D6-B1E1663ECCEF}" type="presOf" srcId="{F3BDAF64-9149-4CED-80CD-DE1AB8565704}" destId="{26CDCA80-B459-4861-8E1D-9623545CF149}" srcOrd="0" destOrd="3" presId="urn:microsoft.com/office/officeart/2005/8/layout/vList4"/>
    <dgm:cxn modelId="{EC4AF6CE-0EF3-4A06-9B3C-7AA101C024C5}" type="presOf" srcId="{B580FEA2-F217-45A4-A5DA-EEEAA9BAEA47}" destId="{62F3169C-7D03-4484-ADD2-8E037317A2BE}" srcOrd="1" destOrd="0" presId="urn:microsoft.com/office/officeart/2005/8/layout/vList4"/>
    <dgm:cxn modelId="{77539DE8-F913-4AE7-809B-73E2BD851EBB}" type="presOf" srcId="{20FDADAE-E520-4156-A8AA-6A77A918A05F}" destId="{62F3169C-7D03-4484-ADD2-8E037317A2BE}" srcOrd="1" destOrd="1" presId="urn:microsoft.com/office/officeart/2005/8/layout/vList4"/>
    <dgm:cxn modelId="{AED82E58-0E88-421F-8A70-D95A315AB63F}" type="presParOf" srcId="{0F3DF550-79FE-4366-A9A4-A791D25D121C}" destId="{AEB31D5F-98BC-4B7C-BA74-5E0C0983F551}" srcOrd="0" destOrd="0" presId="urn:microsoft.com/office/officeart/2005/8/layout/vList4"/>
    <dgm:cxn modelId="{114EE54B-FB9B-4321-A1FF-CAA0803B6E9C}" type="presParOf" srcId="{AEB31D5F-98BC-4B7C-BA74-5E0C0983F551}" destId="{26CDCA80-B459-4861-8E1D-9623545CF149}" srcOrd="0" destOrd="0" presId="urn:microsoft.com/office/officeart/2005/8/layout/vList4"/>
    <dgm:cxn modelId="{E5FF1731-B6CF-4744-9D2B-B9B3A5BC426B}" type="presParOf" srcId="{AEB31D5F-98BC-4B7C-BA74-5E0C0983F551}" destId="{E133FD49-F235-431F-A774-1A6DFD1C8397}" srcOrd="1" destOrd="0" presId="urn:microsoft.com/office/officeart/2005/8/layout/vList4"/>
    <dgm:cxn modelId="{F6E2AACA-36EB-46D6-B58C-78B6B7F12276}" type="presParOf" srcId="{AEB31D5F-98BC-4B7C-BA74-5E0C0983F551}" destId="{62F3169C-7D03-4484-ADD2-8E037317A2BE}" srcOrd="2" destOrd="0" presId="urn:microsoft.com/office/officeart/2005/8/layout/vList4"/>
  </dgm:cxnLst>
  <dgm:bg/>
  <dgm:whole>
    <a:ln>
      <a:noFill/>
    </a:ln>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300EBE-9E34-4CC6-8154-93161417770E}" type="doc">
      <dgm:prSet loTypeId="urn:microsoft.com/office/officeart/2005/8/layout/gear1" loCatId="relationship" qsTypeId="urn:microsoft.com/office/officeart/2005/8/quickstyle/simple1" qsCatId="simple" csTypeId="urn:microsoft.com/office/officeart/2005/8/colors/colorful1" csCatId="colorful" phldr="1"/>
      <dgm:spPr/>
    </dgm:pt>
    <dgm:pt modelId="{F1711E1C-51A3-4B90-920D-F5794471DAB4}">
      <dgm:prSet phldrT="[Testo]" custT="1"/>
      <dgm:spPr/>
      <dgm:t>
        <a:bodyPr/>
        <a:lstStyle/>
        <a:p>
          <a:r>
            <a:rPr lang="it-IT" sz="1900" b="1" dirty="0"/>
            <a:t>Infrastrutture</a:t>
          </a:r>
        </a:p>
      </dgm:t>
    </dgm:pt>
    <dgm:pt modelId="{8884371E-B622-4D5A-B5A2-A40A59ED98B5}" type="parTrans" cxnId="{B9E65F08-91ED-499B-BECD-C8C0726B3BD9}">
      <dgm:prSet/>
      <dgm:spPr/>
      <dgm:t>
        <a:bodyPr/>
        <a:lstStyle/>
        <a:p>
          <a:endParaRPr lang="it-IT"/>
        </a:p>
      </dgm:t>
    </dgm:pt>
    <dgm:pt modelId="{65E6AA8F-4BC1-435E-A14B-FECBDF74A363}" type="sibTrans" cxnId="{B9E65F08-91ED-499B-BECD-C8C0726B3BD9}">
      <dgm:prSet/>
      <dgm:spPr/>
      <dgm:t>
        <a:bodyPr/>
        <a:lstStyle/>
        <a:p>
          <a:endParaRPr lang="it-IT"/>
        </a:p>
      </dgm:t>
    </dgm:pt>
    <dgm:pt modelId="{4BEE39DE-9795-4DEF-93A0-DD0FF5C25A37}">
      <dgm:prSet phldrT="[Testo]" custT="1"/>
      <dgm:spPr/>
      <dgm:t>
        <a:bodyPr/>
        <a:lstStyle/>
        <a:p>
          <a:r>
            <a:rPr lang="it-IT" sz="1900" b="1" dirty="0"/>
            <a:t>Tools</a:t>
          </a:r>
        </a:p>
      </dgm:t>
    </dgm:pt>
    <dgm:pt modelId="{997F6908-182A-44AF-807F-A548C43ED9D8}" type="parTrans" cxnId="{397BFD67-4226-4E1E-B25E-FCE9446BF6AD}">
      <dgm:prSet/>
      <dgm:spPr/>
      <dgm:t>
        <a:bodyPr/>
        <a:lstStyle/>
        <a:p>
          <a:endParaRPr lang="it-IT"/>
        </a:p>
      </dgm:t>
    </dgm:pt>
    <dgm:pt modelId="{5D71074A-7C94-46FF-AAE0-8918B10A3F76}" type="sibTrans" cxnId="{397BFD67-4226-4E1E-B25E-FCE9446BF6AD}">
      <dgm:prSet/>
      <dgm:spPr/>
      <dgm:t>
        <a:bodyPr/>
        <a:lstStyle/>
        <a:p>
          <a:endParaRPr lang="it-IT"/>
        </a:p>
      </dgm:t>
    </dgm:pt>
    <dgm:pt modelId="{F01A399A-DAC1-44B3-A976-5C735AEDAC77}">
      <dgm:prSet phldrT="[Testo]" custT="1"/>
      <dgm:spPr/>
      <dgm:t>
        <a:bodyPr/>
        <a:lstStyle/>
        <a:p>
          <a:r>
            <a:rPr lang="it-IT" sz="1900" b="1" dirty="0"/>
            <a:t>Servizi di supporto</a:t>
          </a:r>
        </a:p>
      </dgm:t>
    </dgm:pt>
    <dgm:pt modelId="{70A116AB-D9C5-46DF-9F14-E90CE7B18EE2}" type="parTrans" cxnId="{9FE0E45A-CB17-405B-AA5F-8A1CA8DDB3AB}">
      <dgm:prSet/>
      <dgm:spPr/>
      <dgm:t>
        <a:bodyPr/>
        <a:lstStyle/>
        <a:p>
          <a:endParaRPr lang="it-IT"/>
        </a:p>
      </dgm:t>
    </dgm:pt>
    <dgm:pt modelId="{4B5597D3-5B5E-46DA-B763-B252508C3619}" type="sibTrans" cxnId="{9FE0E45A-CB17-405B-AA5F-8A1CA8DDB3AB}">
      <dgm:prSet/>
      <dgm:spPr/>
      <dgm:t>
        <a:bodyPr/>
        <a:lstStyle/>
        <a:p>
          <a:endParaRPr lang="it-IT"/>
        </a:p>
      </dgm:t>
    </dgm:pt>
    <dgm:pt modelId="{043415F5-35D5-44BD-854E-50F61C2A6C79}" type="pres">
      <dgm:prSet presAssocID="{57300EBE-9E34-4CC6-8154-93161417770E}" presName="composite" presStyleCnt="0">
        <dgm:presLayoutVars>
          <dgm:chMax val="3"/>
          <dgm:animLvl val="lvl"/>
          <dgm:resizeHandles val="exact"/>
        </dgm:presLayoutVars>
      </dgm:prSet>
      <dgm:spPr/>
    </dgm:pt>
    <dgm:pt modelId="{FB509843-65E1-4EB7-9997-154AE4D11530}" type="pres">
      <dgm:prSet presAssocID="{F1711E1C-51A3-4B90-920D-F5794471DAB4}" presName="gear1" presStyleLbl="node1" presStyleIdx="0" presStyleCnt="3">
        <dgm:presLayoutVars>
          <dgm:chMax val="1"/>
          <dgm:bulletEnabled val="1"/>
        </dgm:presLayoutVars>
      </dgm:prSet>
      <dgm:spPr/>
    </dgm:pt>
    <dgm:pt modelId="{09462CF4-2610-4C3F-83A7-358E5FBD501F}" type="pres">
      <dgm:prSet presAssocID="{F1711E1C-51A3-4B90-920D-F5794471DAB4}" presName="gear1srcNode" presStyleLbl="node1" presStyleIdx="0" presStyleCnt="3"/>
      <dgm:spPr/>
    </dgm:pt>
    <dgm:pt modelId="{D76AD1C7-F533-4763-AD85-6B42D1F111F6}" type="pres">
      <dgm:prSet presAssocID="{F1711E1C-51A3-4B90-920D-F5794471DAB4}" presName="gear1dstNode" presStyleLbl="node1" presStyleIdx="0" presStyleCnt="3"/>
      <dgm:spPr/>
    </dgm:pt>
    <dgm:pt modelId="{54207DF5-6E0D-49FE-82AA-3E14AEA27628}" type="pres">
      <dgm:prSet presAssocID="{F01A399A-DAC1-44B3-A976-5C735AEDAC77}" presName="gear2" presStyleLbl="node1" presStyleIdx="1" presStyleCnt="3">
        <dgm:presLayoutVars>
          <dgm:chMax val="1"/>
          <dgm:bulletEnabled val="1"/>
        </dgm:presLayoutVars>
      </dgm:prSet>
      <dgm:spPr/>
    </dgm:pt>
    <dgm:pt modelId="{A1D9D0A8-BEF9-4646-ABD4-B69F9F5E1F65}" type="pres">
      <dgm:prSet presAssocID="{F01A399A-DAC1-44B3-A976-5C735AEDAC77}" presName="gear2srcNode" presStyleLbl="node1" presStyleIdx="1" presStyleCnt="3"/>
      <dgm:spPr/>
    </dgm:pt>
    <dgm:pt modelId="{03EB6381-5C55-434D-9D0F-3E57BD2E2FAF}" type="pres">
      <dgm:prSet presAssocID="{F01A399A-DAC1-44B3-A976-5C735AEDAC77}" presName="gear2dstNode" presStyleLbl="node1" presStyleIdx="1" presStyleCnt="3"/>
      <dgm:spPr/>
    </dgm:pt>
    <dgm:pt modelId="{2E864AF7-69CE-49C5-AC55-6D81929BF5CD}" type="pres">
      <dgm:prSet presAssocID="{4BEE39DE-9795-4DEF-93A0-DD0FF5C25A37}" presName="gear3" presStyleLbl="node1" presStyleIdx="2" presStyleCnt="3"/>
      <dgm:spPr/>
    </dgm:pt>
    <dgm:pt modelId="{4EC4D189-4967-4C6E-AA6F-976EABE92A45}" type="pres">
      <dgm:prSet presAssocID="{4BEE39DE-9795-4DEF-93A0-DD0FF5C25A37}" presName="gear3tx" presStyleLbl="node1" presStyleIdx="2" presStyleCnt="3">
        <dgm:presLayoutVars>
          <dgm:chMax val="1"/>
          <dgm:bulletEnabled val="1"/>
        </dgm:presLayoutVars>
      </dgm:prSet>
      <dgm:spPr/>
    </dgm:pt>
    <dgm:pt modelId="{E527B331-B0C0-4077-9A2C-3F4521A46691}" type="pres">
      <dgm:prSet presAssocID="{4BEE39DE-9795-4DEF-93A0-DD0FF5C25A37}" presName="gear3srcNode" presStyleLbl="node1" presStyleIdx="2" presStyleCnt="3"/>
      <dgm:spPr/>
    </dgm:pt>
    <dgm:pt modelId="{EC87B5E8-8279-47B4-B6DF-57ED078AEC0D}" type="pres">
      <dgm:prSet presAssocID="{4BEE39DE-9795-4DEF-93A0-DD0FF5C25A37}" presName="gear3dstNode" presStyleLbl="node1" presStyleIdx="2" presStyleCnt="3"/>
      <dgm:spPr/>
    </dgm:pt>
    <dgm:pt modelId="{BAA960F0-B25D-484B-9720-72109535D015}" type="pres">
      <dgm:prSet presAssocID="{65E6AA8F-4BC1-435E-A14B-FECBDF74A363}" presName="connector1" presStyleLbl="sibTrans2D1" presStyleIdx="0" presStyleCnt="3"/>
      <dgm:spPr/>
    </dgm:pt>
    <dgm:pt modelId="{94216D86-DE65-4CDE-87DF-CE9FADDF7656}" type="pres">
      <dgm:prSet presAssocID="{4B5597D3-5B5E-46DA-B763-B252508C3619}" presName="connector2" presStyleLbl="sibTrans2D1" presStyleIdx="1" presStyleCnt="3"/>
      <dgm:spPr/>
    </dgm:pt>
    <dgm:pt modelId="{E90C52E7-4FF7-4361-B832-F0E13B7378C8}" type="pres">
      <dgm:prSet presAssocID="{5D71074A-7C94-46FF-AAE0-8918B10A3F76}" presName="connector3" presStyleLbl="sibTrans2D1" presStyleIdx="2" presStyleCnt="3"/>
      <dgm:spPr/>
    </dgm:pt>
  </dgm:ptLst>
  <dgm:cxnLst>
    <dgm:cxn modelId="{C634F802-658D-4B14-B4A5-2853021034E4}" type="presOf" srcId="{65E6AA8F-4BC1-435E-A14B-FECBDF74A363}" destId="{BAA960F0-B25D-484B-9720-72109535D015}" srcOrd="0" destOrd="0" presId="urn:microsoft.com/office/officeart/2005/8/layout/gear1"/>
    <dgm:cxn modelId="{B9E65F08-91ED-499B-BECD-C8C0726B3BD9}" srcId="{57300EBE-9E34-4CC6-8154-93161417770E}" destId="{F1711E1C-51A3-4B90-920D-F5794471DAB4}" srcOrd="0" destOrd="0" parTransId="{8884371E-B622-4D5A-B5A2-A40A59ED98B5}" sibTransId="{65E6AA8F-4BC1-435E-A14B-FECBDF74A363}"/>
    <dgm:cxn modelId="{E88A4D0D-25CB-45FD-B2A8-0591AFD6D035}" type="presOf" srcId="{F01A399A-DAC1-44B3-A976-5C735AEDAC77}" destId="{A1D9D0A8-BEF9-4646-ABD4-B69F9F5E1F65}" srcOrd="1" destOrd="0" presId="urn:microsoft.com/office/officeart/2005/8/layout/gear1"/>
    <dgm:cxn modelId="{CCD65E13-67EC-40AF-8F51-4505F041626A}" type="presOf" srcId="{4B5597D3-5B5E-46DA-B763-B252508C3619}" destId="{94216D86-DE65-4CDE-87DF-CE9FADDF7656}" srcOrd="0" destOrd="0" presId="urn:microsoft.com/office/officeart/2005/8/layout/gear1"/>
    <dgm:cxn modelId="{C0F36B18-0FD1-43E0-AA45-B821AD9D68B7}" type="presOf" srcId="{4BEE39DE-9795-4DEF-93A0-DD0FF5C25A37}" destId="{2E864AF7-69CE-49C5-AC55-6D81929BF5CD}" srcOrd="0" destOrd="0" presId="urn:microsoft.com/office/officeart/2005/8/layout/gear1"/>
    <dgm:cxn modelId="{A036C432-6D1F-4A48-A4E4-7262B645D492}" type="presOf" srcId="{5D71074A-7C94-46FF-AAE0-8918B10A3F76}" destId="{E90C52E7-4FF7-4361-B832-F0E13B7378C8}" srcOrd="0" destOrd="0" presId="urn:microsoft.com/office/officeart/2005/8/layout/gear1"/>
    <dgm:cxn modelId="{C93CAE3F-B371-4EEC-8720-B9A1EA604191}" type="presOf" srcId="{F01A399A-DAC1-44B3-A976-5C735AEDAC77}" destId="{54207DF5-6E0D-49FE-82AA-3E14AEA27628}" srcOrd="0" destOrd="0" presId="urn:microsoft.com/office/officeart/2005/8/layout/gear1"/>
    <dgm:cxn modelId="{0C24225E-96B7-41C4-8501-6C8D55748519}" type="presOf" srcId="{4BEE39DE-9795-4DEF-93A0-DD0FF5C25A37}" destId="{EC87B5E8-8279-47B4-B6DF-57ED078AEC0D}" srcOrd="3" destOrd="0" presId="urn:microsoft.com/office/officeart/2005/8/layout/gear1"/>
    <dgm:cxn modelId="{ECCDB345-5967-42F7-B50B-D23F2BED6F80}" type="presOf" srcId="{F1711E1C-51A3-4B90-920D-F5794471DAB4}" destId="{D76AD1C7-F533-4763-AD85-6B42D1F111F6}" srcOrd="2" destOrd="0" presId="urn:microsoft.com/office/officeart/2005/8/layout/gear1"/>
    <dgm:cxn modelId="{397BFD67-4226-4E1E-B25E-FCE9446BF6AD}" srcId="{57300EBE-9E34-4CC6-8154-93161417770E}" destId="{4BEE39DE-9795-4DEF-93A0-DD0FF5C25A37}" srcOrd="2" destOrd="0" parTransId="{997F6908-182A-44AF-807F-A548C43ED9D8}" sibTransId="{5D71074A-7C94-46FF-AAE0-8918B10A3F76}"/>
    <dgm:cxn modelId="{94BCA169-A8BA-49C1-9012-DB9E4D87EE0F}" type="presOf" srcId="{F1711E1C-51A3-4B90-920D-F5794471DAB4}" destId="{09462CF4-2610-4C3F-83A7-358E5FBD501F}" srcOrd="1" destOrd="0" presId="urn:microsoft.com/office/officeart/2005/8/layout/gear1"/>
    <dgm:cxn modelId="{08D8446E-270D-48F7-B925-12BE5676C062}" type="presOf" srcId="{4BEE39DE-9795-4DEF-93A0-DD0FF5C25A37}" destId="{E527B331-B0C0-4077-9A2C-3F4521A46691}" srcOrd="2" destOrd="0" presId="urn:microsoft.com/office/officeart/2005/8/layout/gear1"/>
    <dgm:cxn modelId="{A4949151-AF2C-40D3-9183-16087ADE5730}" type="presOf" srcId="{4BEE39DE-9795-4DEF-93A0-DD0FF5C25A37}" destId="{4EC4D189-4967-4C6E-AA6F-976EABE92A45}" srcOrd="1" destOrd="0" presId="urn:microsoft.com/office/officeart/2005/8/layout/gear1"/>
    <dgm:cxn modelId="{DB187078-2E20-4EF4-9115-FA5A07CE604B}" type="presOf" srcId="{F01A399A-DAC1-44B3-A976-5C735AEDAC77}" destId="{03EB6381-5C55-434D-9D0F-3E57BD2E2FAF}" srcOrd="2" destOrd="0" presId="urn:microsoft.com/office/officeart/2005/8/layout/gear1"/>
    <dgm:cxn modelId="{9FE0E45A-CB17-405B-AA5F-8A1CA8DDB3AB}" srcId="{57300EBE-9E34-4CC6-8154-93161417770E}" destId="{F01A399A-DAC1-44B3-A976-5C735AEDAC77}" srcOrd="1" destOrd="0" parTransId="{70A116AB-D9C5-46DF-9F14-E90CE7B18EE2}" sibTransId="{4B5597D3-5B5E-46DA-B763-B252508C3619}"/>
    <dgm:cxn modelId="{5C666C8F-05D6-4FAE-AF39-0019B85170E3}" type="presOf" srcId="{F1711E1C-51A3-4B90-920D-F5794471DAB4}" destId="{FB509843-65E1-4EB7-9997-154AE4D11530}" srcOrd="0" destOrd="0" presId="urn:microsoft.com/office/officeart/2005/8/layout/gear1"/>
    <dgm:cxn modelId="{24B12A95-C047-42D9-9A12-95CC1CD8CFDA}" type="presOf" srcId="{57300EBE-9E34-4CC6-8154-93161417770E}" destId="{043415F5-35D5-44BD-854E-50F61C2A6C79}" srcOrd="0" destOrd="0" presId="urn:microsoft.com/office/officeart/2005/8/layout/gear1"/>
    <dgm:cxn modelId="{7FDA87B2-F336-49EC-919B-5E1AA4015463}" type="presParOf" srcId="{043415F5-35D5-44BD-854E-50F61C2A6C79}" destId="{FB509843-65E1-4EB7-9997-154AE4D11530}" srcOrd="0" destOrd="0" presId="urn:microsoft.com/office/officeart/2005/8/layout/gear1"/>
    <dgm:cxn modelId="{C0E20509-97F8-4599-BCC6-DB5A13FAEEC8}" type="presParOf" srcId="{043415F5-35D5-44BD-854E-50F61C2A6C79}" destId="{09462CF4-2610-4C3F-83A7-358E5FBD501F}" srcOrd="1" destOrd="0" presId="urn:microsoft.com/office/officeart/2005/8/layout/gear1"/>
    <dgm:cxn modelId="{D8794C7D-5A0D-4E23-8D71-94155317C27B}" type="presParOf" srcId="{043415F5-35D5-44BD-854E-50F61C2A6C79}" destId="{D76AD1C7-F533-4763-AD85-6B42D1F111F6}" srcOrd="2" destOrd="0" presId="urn:microsoft.com/office/officeart/2005/8/layout/gear1"/>
    <dgm:cxn modelId="{C8E1C3A5-8C43-4D0D-9900-ABF55BFB0517}" type="presParOf" srcId="{043415F5-35D5-44BD-854E-50F61C2A6C79}" destId="{54207DF5-6E0D-49FE-82AA-3E14AEA27628}" srcOrd="3" destOrd="0" presId="urn:microsoft.com/office/officeart/2005/8/layout/gear1"/>
    <dgm:cxn modelId="{536F7FD3-30E5-4DBC-91B3-E9062A911978}" type="presParOf" srcId="{043415F5-35D5-44BD-854E-50F61C2A6C79}" destId="{A1D9D0A8-BEF9-4646-ABD4-B69F9F5E1F65}" srcOrd="4" destOrd="0" presId="urn:microsoft.com/office/officeart/2005/8/layout/gear1"/>
    <dgm:cxn modelId="{550EB20E-F075-4EDF-A4C0-ADB661818A41}" type="presParOf" srcId="{043415F5-35D5-44BD-854E-50F61C2A6C79}" destId="{03EB6381-5C55-434D-9D0F-3E57BD2E2FAF}" srcOrd="5" destOrd="0" presId="urn:microsoft.com/office/officeart/2005/8/layout/gear1"/>
    <dgm:cxn modelId="{EAF6A0FF-D1DD-4AC0-A725-01B2159D325C}" type="presParOf" srcId="{043415F5-35D5-44BD-854E-50F61C2A6C79}" destId="{2E864AF7-69CE-49C5-AC55-6D81929BF5CD}" srcOrd="6" destOrd="0" presId="urn:microsoft.com/office/officeart/2005/8/layout/gear1"/>
    <dgm:cxn modelId="{D3CBFEFF-9B98-4029-A65D-EC04B0CE65EB}" type="presParOf" srcId="{043415F5-35D5-44BD-854E-50F61C2A6C79}" destId="{4EC4D189-4967-4C6E-AA6F-976EABE92A45}" srcOrd="7" destOrd="0" presId="urn:microsoft.com/office/officeart/2005/8/layout/gear1"/>
    <dgm:cxn modelId="{3CBF03BC-F6FA-49E5-9D6D-2D0BA9D2D8EB}" type="presParOf" srcId="{043415F5-35D5-44BD-854E-50F61C2A6C79}" destId="{E527B331-B0C0-4077-9A2C-3F4521A46691}" srcOrd="8" destOrd="0" presId="urn:microsoft.com/office/officeart/2005/8/layout/gear1"/>
    <dgm:cxn modelId="{D58F3371-A718-4026-8C70-86EFD30DAF77}" type="presParOf" srcId="{043415F5-35D5-44BD-854E-50F61C2A6C79}" destId="{EC87B5E8-8279-47B4-B6DF-57ED078AEC0D}" srcOrd="9" destOrd="0" presId="urn:microsoft.com/office/officeart/2005/8/layout/gear1"/>
    <dgm:cxn modelId="{07CA039B-9D10-46F6-8809-DA747534D536}" type="presParOf" srcId="{043415F5-35D5-44BD-854E-50F61C2A6C79}" destId="{BAA960F0-B25D-484B-9720-72109535D015}" srcOrd="10" destOrd="0" presId="urn:microsoft.com/office/officeart/2005/8/layout/gear1"/>
    <dgm:cxn modelId="{E30D2570-7F3E-4008-9669-CFF2C234631C}" type="presParOf" srcId="{043415F5-35D5-44BD-854E-50F61C2A6C79}" destId="{94216D86-DE65-4CDE-87DF-CE9FADDF7656}" srcOrd="11" destOrd="0" presId="urn:microsoft.com/office/officeart/2005/8/layout/gear1"/>
    <dgm:cxn modelId="{7D9A44F0-FA98-4EE7-9904-1E60819A95CE}" type="presParOf" srcId="{043415F5-35D5-44BD-854E-50F61C2A6C79}" destId="{E90C52E7-4FF7-4361-B832-F0E13B7378C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36F5E1-7C0F-4F98-AFFF-5D0DB2FFBE3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it-IT"/>
        </a:p>
      </dgm:t>
    </dgm:pt>
    <dgm:pt modelId="{8066D2BA-08A6-4BE4-86DB-A955C1BEACC9}">
      <dgm:prSet phldrT="[Testo]"/>
      <dgm:spPr/>
      <dgm:t>
        <a:bodyPr/>
        <a:lstStyle/>
        <a:p>
          <a:r>
            <a:rPr lang="it-IT" b="1" dirty="0"/>
            <a:t>Supporto OA &amp; OS</a:t>
          </a:r>
        </a:p>
      </dgm:t>
    </dgm:pt>
    <dgm:pt modelId="{141BCC71-F465-4197-A358-5B3553CF791B}" type="parTrans" cxnId="{F1943BE3-FEC9-4757-A0EE-8CD84298622C}">
      <dgm:prSet/>
      <dgm:spPr/>
      <dgm:t>
        <a:bodyPr/>
        <a:lstStyle/>
        <a:p>
          <a:endParaRPr lang="it-IT"/>
        </a:p>
      </dgm:t>
    </dgm:pt>
    <dgm:pt modelId="{E5C696F8-BFFD-4BD4-8AFB-B469C2C43ACC}" type="sibTrans" cxnId="{F1943BE3-FEC9-4757-A0EE-8CD84298622C}">
      <dgm:prSet/>
      <dgm:spPr/>
      <dgm:t>
        <a:bodyPr/>
        <a:lstStyle/>
        <a:p>
          <a:endParaRPr lang="it-IT"/>
        </a:p>
      </dgm:t>
    </dgm:pt>
    <dgm:pt modelId="{7AFD8CC1-690D-401B-A3EF-DAB1A2A6504F}">
      <dgm:prSet phldrT="[Testo]" custT="1"/>
      <dgm:spPr>
        <a:solidFill>
          <a:schemeClr val="accent5"/>
        </a:solidFill>
      </dgm:spPr>
      <dgm:t>
        <a:bodyPr/>
        <a:lstStyle/>
        <a:p>
          <a:r>
            <a:rPr lang="it-IT" sz="1800" b="1" dirty="0"/>
            <a:t>KTO</a:t>
          </a:r>
        </a:p>
      </dgm:t>
    </dgm:pt>
    <dgm:pt modelId="{851A225A-6A59-481D-93BA-E9CEC73F78DA}" type="parTrans" cxnId="{E1D11D9B-2692-4818-8D13-F93B932EF2B9}">
      <dgm:prSet/>
      <dgm:spPr/>
      <dgm:t>
        <a:bodyPr/>
        <a:lstStyle/>
        <a:p>
          <a:endParaRPr lang="it-IT"/>
        </a:p>
      </dgm:t>
    </dgm:pt>
    <dgm:pt modelId="{59094FBF-6DDC-47CA-958E-A1CEFD0EBDE1}" type="sibTrans" cxnId="{E1D11D9B-2692-4818-8D13-F93B932EF2B9}">
      <dgm:prSet/>
      <dgm:spPr>
        <a:solidFill>
          <a:schemeClr val="accent1"/>
        </a:solidFill>
      </dgm:spPr>
      <dgm:t>
        <a:bodyPr/>
        <a:lstStyle/>
        <a:p>
          <a:endParaRPr lang="it-IT"/>
        </a:p>
      </dgm:t>
    </dgm:pt>
    <dgm:pt modelId="{3A16D34D-87DB-4131-B51E-8C3D488B8EE9}">
      <dgm:prSet phldrT="[Testo]" custT="1"/>
      <dgm:spPr>
        <a:solidFill>
          <a:schemeClr val="accent2"/>
        </a:solidFill>
      </dgm:spPr>
      <dgm:t>
        <a:bodyPr/>
        <a:lstStyle/>
        <a:p>
          <a:r>
            <a:rPr lang="it-IT" sz="1600" b="1" dirty="0"/>
            <a:t>Data Stewards</a:t>
          </a:r>
        </a:p>
      </dgm:t>
    </dgm:pt>
    <dgm:pt modelId="{C4A71B14-5F88-4B93-9FA3-61F000486C0C}" type="parTrans" cxnId="{F245B98F-468B-4A2F-9F07-D169D6B3A045}">
      <dgm:prSet/>
      <dgm:spPr/>
      <dgm:t>
        <a:bodyPr/>
        <a:lstStyle/>
        <a:p>
          <a:endParaRPr lang="it-IT"/>
        </a:p>
      </dgm:t>
    </dgm:pt>
    <dgm:pt modelId="{BA5FFF45-CAD4-4F38-96A0-4FF2771D8364}" type="sibTrans" cxnId="{F245B98F-468B-4A2F-9F07-D169D6B3A045}">
      <dgm:prSet/>
      <dgm:spPr>
        <a:solidFill>
          <a:schemeClr val="accent1"/>
        </a:solidFill>
      </dgm:spPr>
      <dgm:t>
        <a:bodyPr/>
        <a:lstStyle/>
        <a:p>
          <a:endParaRPr lang="it-IT"/>
        </a:p>
      </dgm:t>
    </dgm:pt>
    <dgm:pt modelId="{CAE40CAB-66BF-42DB-8D39-762FBF269C13}">
      <dgm:prSet phldrT="[Testo]" custT="1"/>
      <dgm:spPr>
        <a:solidFill>
          <a:schemeClr val="accent4"/>
        </a:solidFill>
      </dgm:spPr>
      <dgm:t>
        <a:bodyPr/>
        <a:lstStyle/>
        <a:p>
          <a:r>
            <a:rPr lang="it-IT" sz="1800" b="1" dirty="0"/>
            <a:t>Privacy</a:t>
          </a:r>
        </a:p>
      </dgm:t>
    </dgm:pt>
    <dgm:pt modelId="{95612F3D-290E-43FD-AAA3-FE784C09AAAD}" type="parTrans" cxnId="{999FD810-969C-459A-BEAC-628CD9EBCDA1}">
      <dgm:prSet/>
      <dgm:spPr/>
      <dgm:t>
        <a:bodyPr/>
        <a:lstStyle/>
        <a:p>
          <a:endParaRPr lang="it-IT"/>
        </a:p>
      </dgm:t>
    </dgm:pt>
    <dgm:pt modelId="{27A54399-5535-4AAD-8678-9CA2FFFC153D}" type="sibTrans" cxnId="{999FD810-969C-459A-BEAC-628CD9EBCDA1}">
      <dgm:prSet/>
      <dgm:spPr>
        <a:solidFill>
          <a:schemeClr val="accent1"/>
        </a:solidFill>
      </dgm:spPr>
      <dgm:t>
        <a:bodyPr/>
        <a:lstStyle/>
        <a:p>
          <a:endParaRPr lang="it-IT"/>
        </a:p>
      </dgm:t>
    </dgm:pt>
    <dgm:pt modelId="{7725E1B9-FEE6-4E94-9E53-F0AD845D9202}">
      <dgm:prSet phldrT="[Testo]" custT="1"/>
      <dgm:spPr>
        <a:solidFill>
          <a:schemeClr val="accent6"/>
        </a:solidFill>
      </dgm:spPr>
      <dgm:t>
        <a:bodyPr/>
        <a:lstStyle/>
        <a:p>
          <a:r>
            <a:rPr lang="it-IT" sz="1800" b="1" dirty="0"/>
            <a:t>SBA</a:t>
          </a:r>
        </a:p>
      </dgm:t>
    </dgm:pt>
    <dgm:pt modelId="{1F645788-2A08-4B86-9D30-7968972F7825}" type="parTrans" cxnId="{211554F1-8F41-42E8-AEFC-B37A5924AF66}">
      <dgm:prSet/>
      <dgm:spPr/>
      <dgm:t>
        <a:bodyPr/>
        <a:lstStyle/>
        <a:p>
          <a:endParaRPr lang="it-IT"/>
        </a:p>
      </dgm:t>
    </dgm:pt>
    <dgm:pt modelId="{6BAE8AEA-AA76-4876-9624-FEA86198B06B}" type="sibTrans" cxnId="{211554F1-8F41-42E8-AEFC-B37A5924AF66}">
      <dgm:prSet/>
      <dgm:spPr>
        <a:solidFill>
          <a:schemeClr val="accent1"/>
        </a:solidFill>
      </dgm:spPr>
      <dgm:t>
        <a:bodyPr/>
        <a:lstStyle/>
        <a:p>
          <a:endParaRPr lang="it-IT"/>
        </a:p>
      </dgm:t>
    </dgm:pt>
    <dgm:pt modelId="{1158C704-34B1-4956-BEC3-883FA67B6C93}">
      <dgm:prSet phldrT="[Testo]" custT="1"/>
      <dgm:spPr>
        <a:solidFill>
          <a:srgbClr val="CC0099"/>
        </a:solidFill>
      </dgm:spPr>
      <dgm:t>
        <a:bodyPr/>
        <a:lstStyle/>
        <a:p>
          <a:r>
            <a:rPr lang="it-IT" sz="1800" b="1" dirty="0"/>
            <a:t>APPC</a:t>
          </a:r>
        </a:p>
      </dgm:t>
    </dgm:pt>
    <dgm:pt modelId="{2B8E2E49-8699-40D1-975E-B7806C4B5252}" type="parTrans" cxnId="{CFB79AA2-BE2A-4866-8EDB-D4D28A3FE1B8}">
      <dgm:prSet/>
      <dgm:spPr/>
      <dgm:t>
        <a:bodyPr/>
        <a:lstStyle/>
        <a:p>
          <a:endParaRPr lang="it-IT"/>
        </a:p>
      </dgm:t>
    </dgm:pt>
    <dgm:pt modelId="{BD687E10-2C90-4B6F-B49F-71761F70651D}" type="sibTrans" cxnId="{CFB79AA2-BE2A-4866-8EDB-D4D28A3FE1B8}">
      <dgm:prSet/>
      <dgm:spPr>
        <a:solidFill>
          <a:schemeClr val="accent1"/>
        </a:solidFill>
      </dgm:spPr>
      <dgm:t>
        <a:bodyPr/>
        <a:lstStyle/>
        <a:p>
          <a:endParaRPr lang="it-IT"/>
        </a:p>
      </dgm:t>
    </dgm:pt>
    <dgm:pt modelId="{475A816F-E584-4A8F-A69E-30DE76DD7AF6}" type="pres">
      <dgm:prSet presAssocID="{F236F5E1-7C0F-4F98-AFFF-5D0DB2FFBE3D}" presName="Name0" presStyleCnt="0">
        <dgm:presLayoutVars>
          <dgm:chMax val="1"/>
          <dgm:dir/>
          <dgm:animLvl val="ctr"/>
          <dgm:resizeHandles val="exact"/>
        </dgm:presLayoutVars>
      </dgm:prSet>
      <dgm:spPr/>
    </dgm:pt>
    <dgm:pt modelId="{2F29D402-241A-4A77-A607-675891860E2B}" type="pres">
      <dgm:prSet presAssocID="{8066D2BA-08A6-4BE4-86DB-A955C1BEACC9}" presName="centerShape" presStyleLbl="node0" presStyleIdx="0" presStyleCnt="1"/>
      <dgm:spPr/>
    </dgm:pt>
    <dgm:pt modelId="{CAE8380F-AB7B-498C-A1CE-CC9814A0ADC3}" type="pres">
      <dgm:prSet presAssocID="{1158C704-34B1-4956-BEC3-883FA67B6C93}" presName="node" presStyleLbl="node1" presStyleIdx="0" presStyleCnt="5">
        <dgm:presLayoutVars>
          <dgm:bulletEnabled val="1"/>
        </dgm:presLayoutVars>
      </dgm:prSet>
      <dgm:spPr/>
    </dgm:pt>
    <dgm:pt modelId="{F43ED079-9AF2-4EE7-A062-D7F017F67F0A}" type="pres">
      <dgm:prSet presAssocID="{1158C704-34B1-4956-BEC3-883FA67B6C93}" presName="dummy" presStyleCnt="0"/>
      <dgm:spPr/>
    </dgm:pt>
    <dgm:pt modelId="{AD496406-3145-4856-B6E3-8F417767DD75}" type="pres">
      <dgm:prSet presAssocID="{BD687E10-2C90-4B6F-B49F-71761F70651D}" presName="sibTrans" presStyleLbl="sibTrans2D1" presStyleIdx="0" presStyleCnt="5"/>
      <dgm:spPr/>
    </dgm:pt>
    <dgm:pt modelId="{5A906B6F-0084-4B68-9786-AB267741BB94}" type="pres">
      <dgm:prSet presAssocID="{7725E1B9-FEE6-4E94-9E53-F0AD845D9202}" presName="node" presStyleLbl="node1" presStyleIdx="1" presStyleCnt="5">
        <dgm:presLayoutVars>
          <dgm:bulletEnabled val="1"/>
        </dgm:presLayoutVars>
      </dgm:prSet>
      <dgm:spPr/>
    </dgm:pt>
    <dgm:pt modelId="{C1EEE334-5D7F-4E86-9444-EC3CBDF0D278}" type="pres">
      <dgm:prSet presAssocID="{7725E1B9-FEE6-4E94-9E53-F0AD845D9202}" presName="dummy" presStyleCnt="0"/>
      <dgm:spPr/>
    </dgm:pt>
    <dgm:pt modelId="{FB06ED7C-D9FE-41AC-961E-20E9E6225E9E}" type="pres">
      <dgm:prSet presAssocID="{6BAE8AEA-AA76-4876-9624-FEA86198B06B}" presName="sibTrans" presStyleLbl="sibTrans2D1" presStyleIdx="1" presStyleCnt="5"/>
      <dgm:spPr/>
    </dgm:pt>
    <dgm:pt modelId="{80B5D6CA-676C-4BDD-BC30-E61CEF6A07AB}" type="pres">
      <dgm:prSet presAssocID="{3A16D34D-87DB-4131-B51E-8C3D488B8EE9}" presName="node" presStyleLbl="node1" presStyleIdx="2" presStyleCnt="5">
        <dgm:presLayoutVars>
          <dgm:bulletEnabled val="1"/>
        </dgm:presLayoutVars>
      </dgm:prSet>
      <dgm:spPr/>
    </dgm:pt>
    <dgm:pt modelId="{6946D750-21F0-4A54-A680-E64CF70E0812}" type="pres">
      <dgm:prSet presAssocID="{3A16D34D-87DB-4131-B51E-8C3D488B8EE9}" presName="dummy" presStyleCnt="0"/>
      <dgm:spPr/>
    </dgm:pt>
    <dgm:pt modelId="{74AFA668-C18A-4800-9CFC-8068086E049B}" type="pres">
      <dgm:prSet presAssocID="{BA5FFF45-CAD4-4F38-96A0-4FF2771D8364}" presName="sibTrans" presStyleLbl="sibTrans2D1" presStyleIdx="2" presStyleCnt="5"/>
      <dgm:spPr/>
    </dgm:pt>
    <dgm:pt modelId="{B35FEF5D-CC4C-46A4-9B66-DD854C43376E}" type="pres">
      <dgm:prSet presAssocID="{CAE40CAB-66BF-42DB-8D39-762FBF269C13}" presName="node" presStyleLbl="node1" presStyleIdx="3" presStyleCnt="5">
        <dgm:presLayoutVars>
          <dgm:bulletEnabled val="1"/>
        </dgm:presLayoutVars>
      </dgm:prSet>
      <dgm:spPr/>
    </dgm:pt>
    <dgm:pt modelId="{7A38ED2C-C11F-49B0-AC08-BF70E552BF27}" type="pres">
      <dgm:prSet presAssocID="{CAE40CAB-66BF-42DB-8D39-762FBF269C13}" presName="dummy" presStyleCnt="0"/>
      <dgm:spPr/>
    </dgm:pt>
    <dgm:pt modelId="{F11C82D8-11CC-430B-8EFE-0DE41CD366DC}" type="pres">
      <dgm:prSet presAssocID="{27A54399-5535-4AAD-8678-9CA2FFFC153D}" presName="sibTrans" presStyleLbl="sibTrans2D1" presStyleIdx="3" presStyleCnt="5"/>
      <dgm:spPr/>
    </dgm:pt>
    <dgm:pt modelId="{9DB3D9A1-B8C7-40BF-BAFA-76297975008F}" type="pres">
      <dgm:prSet presAssocID="{7AFD8CC1-690D-401B-A3EF-DAB1A2A6504F}" presName="node" presStyleLbl="node1" presStyleIdx="4" presStyleCnt="5">
        <dgm:presLayoutVars>
          <dgm:bulletEnabled val="1"/>
        </dgm:presLayoutVars>
      </dgm:prSet>
      <dgm:spPr/>
    </dgm:pt>
    <dgm:pt modelId="{09083B6B-DF14-4701-B009-067F16320438}" type="pres">
      <dgm:prSet presAssocID="{7AFD8CC1-690D-401B-A3EF-DAB1A2A6504F}" presName="dummy" presStyleCnt="0"/>
      <dgm:spPr/>
    </dgm:pt>
    <dgm:pt modelId="{6361D505-08BF-49A5-AAA4-D594AB2E172D}" type="pres">
      <dgm:prSet presAssocID="{59094FBF-6DDC-47CA-958E-A1CEFD0EBDE1}" presName="sibTrans" presStyleLbl="sibTrans2D1" presStyleIdx="4" presStyleCnt="5"/>
      <dgm:spPr/>
    </dgm:pt>
  </dgm:ptLst>
  <dgm:cxnLst>
    <dgm:cxn modelId="{744FE303-464A-478E-8430-C636112C2769}" type="presOf" srcId="{1158C704-34B1-4956-BEC3-883FA67B6C93}" destId="{CAE8380F-AB7B-498C-A1CE-CC9814A0ADC3}" srcOrd="0" destOrd="0" presId="urn:microsoft.com/office/officeart/2005/8/layout/radial6"/>
    <dgm:cxn modelId="{28602310-CE70-48E5-A577-7613F8710C7B}" type="presOf" srcId="{BD687E10-2C90-4B6F-B49F-71761F70651D}" destId="{AD496406-3145-4856-B6E3-8F417767DD75}" srcOrd="0" destOrd="0" presId="urn:microsoft.com/office/officeart/2005/8/layout/radial6"/>
    <dgm:cxn modelId="{999FD810-969C-459A-BEAC-628CD9EBCDA1}" srcId="{8066D2BA-08A6-4BE4-86DB-A955C1BEACC9}" destId="{CAE40CAB-66BF-42DB-8D39-762FBF269C13}" srcOrd="3" destOrd="0" parTransId="{95612F3D-290E-43FD-AAA3-FE784C09AAAD}" sibTransId="{27A54399-5535-4AAD-8678-9CA2FFFC153D}"/>
    <dgm:cxn modelId="{6E787A24-AC8E-40B5-8100-3DED48953644}" type="presOf" srcId="{6BAE8AEA-AA76-4876-9624-FEA86198B06B}" destId="{FB06ED7C-D9FE-41AC-961E-20E9E6225E9E}" srcOrd="0" destOrd="0" presId="urn:microsoft.com/office/officeart/2005/8/layout/radial6"/>
    <dgm:cxn modelId="{C798DD5B-EFEA-40D6-9233-49D6C14FA6F2}" type="presOf" srcId="{8066D2BA-08A6-4BE4-86DB-A955C1BEACC9}" destId="{2F29D402-241A-4A77-A607-675891860E2B}" srcOrd="0" destOrd="0" presId="urn:microsoft.com/office/officeart/2005/8/layout/radial6"/>
    <dgm:cxn modelId="{90A1EF75-62CA-44FE-8999-0EB9D7166616}" type="presOf" srcId="{27A54399-5535-4AAD-8678-9CA2FFFC153D}" destId="{F11C82D8-11CC-430B-8EFE-0DE41CD366DC}" srcOrd="0" destOrd="0" presId="urn:microsoft.com/office/officeart/2005/8/layout/radial6"/>
    <dgm:cxn modelId="{F245B98F-468B-4A2F-9F07-D169D6B3A045}" srcId="{8066D2BA-08A6-4BE4-86DB-A955C1BEACC9}" destId="{3A16D34D-87DB-4131-B51E-8C3D488B8EE9}" srcOrd="2" destOrd="0" parTransId="{C4A71B14-5F88-4B93-9FA3-61F000486C0C}" sibTransId="{BA5FFF45-CAD4-4F38-96A0-4FF2771D8364}"/>
    <dgm:cxn modelId="{503BE393-CB8C-4691-BAA1-40CB869BB571}" type="presOf" srcId="{3A16D34D-87DB-4131-B51E-8C3D488B8EE9}" destId="{80B5D6CA-676C-4BDD-BC30-E61CEF6A07AB}" srcOrd="0" destOrd="0" presId="urn:microsoft.com/office/officeart/2005/8/layout/radial6"/>
    <dgm:cxn modelId="{FC5A0899-EE85-4F08-8E35-920F0C42BC98}" type="presOf" srcId="{BA5FFF45-CAD4-4F38-96A0-4FF2771D8364}" destId="{74AFA668-C18A-4800-9CFC-8068086E049B}" srcOrd="0" destOrd="0" presId="urn:microsoft.com/office/officeart/2005/8/layout/radial6"/>
    <dgm:cxn modelId="{6390259A-C8A7-4C17-B0AA-C7D742E05D15}" type="presOf" srcId="{F236F5E1-7C0F-4F98-AFFF-5D0DB2FFBE3D}" destId="{475A816F-E584-4A8F-A69E-30DE76DD7AF6}" srcOrd="0" destOrd="0" presId="urn:microsoft.com/office/officeart/2005/8/layout/radial6"/>
    <dgm:cxn modelId="{E1D11D9B-2692-4818-8D13-F93B932EF2B9}" srcId="{8066D2BA-08A6-4BE4-86DB-A955C1BEACC9}" destId="{7AFD8CC1-690D-401B-A3EF-DAB1A2A6504F}" srcOrd="4" destOrd="0" parTransId="{851A225A-6A59-481D-93BA-E9CEC73F78DA}" sibTransId="{59094FBF-6DDC-47CA-958E-A1CEFD0EBDE1}"/>
    <dgm:cxn modelId="{F0C6CEA1-AEB1-4555-B590-A81B467C3615}" type="presOf" srcId="{59094FBF-6DDC-47CA-958E-A1CEFD0EBDE1}" destId="{6361D505-08BF-49A5-AAA4-D594AB2E172D}" srcOrd="0" destOrd="0" presId="urn:microsoft.com/office/officeart/2005/8/layout/radial6"/>
    <dgm:cxn modelId="{CFB79AA2-BE2A-4866-8EDB-D4D28A3FE1B8}" srcId="{8066D2BA-08A6-4BE4-86DB-A955C1BEACC9}" destId="{1158C704-34B1-4956-BEC3-883FA67B6C93}" srcOrd="0" destOrd="0" parTransId="{2B8E2E49-8699-40D1-975E-B7806C4B5252}" sibTransId="{BD687E10-2C90-4B6F-B49F-71761F70651D}"/>
    <dgm:cxn modelId="{B2FC38D7-D404-4B6A-9D28-EDE990EAE6B0}" type="presOf" srcId="{CAE40CAB-66BF-42DB-8D39-762FBF269C13}" destId="{B35FEF5D-CC4C-46A4-9B66-DD854C43376E}" srcOrd="0" destOrd="0" presId="urn:microsoft.com/office/officeart/2005/8/layout/radial6"/>
    <dgm:cxn modelId="{F1943BE3-FEC9-4757-A0EE-8CD84298622C}" srcId="{F236F5E1-7C0F-4F98-AFFF-5D0DB2FFBE3D}" destId="{8066D2BA-08A6-4BE4-86DB-A955C1BEACC9}" srcOrd="0" destOrd="0" parTransId="{141BCC71-F465-4197-A358-5B3553CF791B}" sibTransId="{E5C696F8-BFFD-4BD4-8AFB-B469C2C43ACC}"/>
    <dgm:cxn modelId="{29ED76EA-BE0E-444B-9D52-BBB8FD9B5FF2}" type="presOf" srcId="{7AFD8CC1-690D-401B-A3EF-DAB1A2A6504F}" destId="{9DB3D9A1-B8C7-40BF-BAFA-76297975008F}" srcOrd="0" destOrd="0" presId="urn:microsoft.com/office/officeart/2005/8/layout/radial6"/>
    <dgm:cxn modelId="{579EEBEB-FE27-43CD-AB46-3E718441552A}" type="presOf" srcId="{7725E1B9-FEE6-4E94-9E53-F0AD845D9202}" destId="{5A906B6F-0084-4B68-9786-AB267741BB94}" srcOrd="0" destOrd="0" presId="urn:microsoft.com/office/officeart/2005/8/layout/radial6"/>
    <dgm:cxn modelId="{211554F1-8F41-42E8-AEFC-B37A5924AF66}" srcId="{8066D2BA-08A6-4BE4-86DB-A955C1BEACC9}" destId="{7725E1B9-FEE6-4E94-9E53-F0AD845D9202}" srcOrd="1" destOrd="0" parTransId="{1F645788-2A08-4B86-9D30-7968972F7825}" sibTransId="{6BAE8AEA-AA76-4876-9624-FEA86198B06B}"/>
    <dgm:cxn modelId="{5AC168DB-C19E-4695-B5A6-22A090F2B5D9}" type="presParOf" srcId="{475A816F-E584-4A8F-A69E-30DE76DD7AF6}" destId="{2F29D402-241A-4A77-A607-675891860E2B}" srcOrd="0" destOrd="0" presId="urn:microsoft.com/office/officeart/2005/8/layout/radial6"/>
    <dgm:cxn modelId="{E9BC9B60-21B7-4E7D-989F-FF881409CF8B}" type="presParOf" srcId="{475A816F-E584-4A8F-A69E-30DE76DD7AF6}" destId="{CAE8380F-AB7B-498C-A1CE-CC9814A0ADC3}" srcOrd="1" destOrd="0" presId="urn:microsoft.com/office/officeart/2005/8/layout/radial6"/>
    <dgm:cxn modelId="{A95D1237-2BB1-44E8-9BC3-670CE4935F75}" type="presParOf" srcId="{475A816F-E584-4A8F-A69E-30DE76DD7AF6}" destId="{F43ED079-9AF2-4EE7-A062-D7F017F67F0A}" srcOrd="2" destOrd="0" presId="urn:microsoft.com/office/officeart/2005/8/layout/radial6"/>
    <dgm:cxn modelId="{6750ABB8-629F-4521-9300-05C406487743}" type="presParOf" srcId="{475A816F-E584-4A8F-A69E-30DE76DD7AF6}" destId="{AD496406-3145-4856-B6E3-8F417767DD75}" srcOrd="3" destOrd="0" presId="urn:microsoft.com/office/officeart/2005/8/layout/radial6"/>
    <dgm:cxn modelId="{C2FFF58C-6D90-4FC4-99E9-FD3662E7EDB4}" type="presParOf" srcId="{475A816F-E584-4A8F-A69E-30DE76DD7AF6}" destId="{5A906B6F-0084-4B68-9786-AB267741BB94}" srcOrd="4" destOrd="0" presId="urn:microsoft.com/office/officeart/2005/8/layout/radial6"/>
    <dgm:cxn modelId="{FB4F8986-09EA-49DF-B19F-93AE1B85CDD0}" type="presParOf" srcId="{475A816F-E584-4A8F-A69E-30DE76DD7AF6}" destId="{C1EEE334-5D7F-4E86-9444-EC3CBDF0D278}" srcOrd="5" destOrd="0" presId="urn:microsoft.com/office/officeart/2005/8/layout/radial6"/>
    <dgm:cxn modelId="{BBBE17CB-F2F2-43D6-ADF2-B1E2D4E7DD13}" type="presParOf" srcId="{475A816F-E584-4A8F-A69E-30DE76DD7AF6}" destId="{FB06ED7C-D9FE-41AC-961E-20E9E6225E9E}" srcOrd="6" destOrd="0" presId="urn:microsoft.com/office/officeart/2005/8/layout/radial6"/>
    <dgm:cxn modelId="{8438CB42-9941-41D7-880B-1E577E09C0B8}" type="presParOf" srcId="{475A816F-E584-4A8F-A69E-30DE76DD7AF6}" destId="{80B5D6CA-676C-4BDD-BC30-E61CEF6A07AB}" srcOrd="7" destOrd="0" presId="urn:microsoft.com/office/officeart/2005/8/layout/radial6"/>
    <dgm:cxn modelId="{5858F181-A212-408C-B90A-E09DCB36A241}" type="presParOf" srcId="{475A816F-E584-4A8F-A69E-30DE76DD7AF6}" destId="{6946D750-21F0-4A54-A680-E64CF70E0812}" srcOrd="8" destOrd="0" presId="urn:microsoft.com/office/officeart/2005/8/layout/radial6"/>
    <dgm:cxn modelId="{BAB0CD94-54C5-4232-907C-BD4A3E902ECD}" type="presParOf" srcId="{475A816F-E584-4A8F-A69E-30DE76DD7AF6}" destId="{74AFA668-C18A-4800-9CFC-8068086E049B}" srcOrd="9" destOrd="0" presId="urn:microsoft.com/office/officeart/2005/8/layout/radial6"/>
    <dgm:cxn modelId="{35E35C88-26A5-4C7F-8DC3-A86517EFE837}" type="presParOf" srcId="{475A816F-E584-4A8F-A69E-30DE76DD7AF6}" destId="{B35FEF5D-CC4C-46A4-9B66-DD854C43376E}" srcOrd="10" destOrd="0" presId="urn:microsoft.com/office/officeart/2005/8/layout/radial6"/>
    <dgm:cxn modelId="{5CAD5F8A-103A-4372-8861-F0837714936D}" type="presParOf" srcId="{475A816F-E584-4A8F-A69E-30DE76DD7AF6}" destId="{7A38ED2C-C11F-49B0-AC08-BF70E552BF27}" srcOrd="11" destOrd="0" presId="urn:microsoft.com/office/officeart/2005/8/layout/radial6"/>
    <dgm:cxn modelId="{537F22B0-BC7C-4DE1-9D9D-83E78BC31C94}" type="presParOf" srcId="{475A816F-E584-4A8F-A69E-30DE76DD7AF6}" destId="{F11C82D8-11CC-430B-8EFE-0DE41CD366DC}" srcOrd="12" destOrd="0" presId="urn:microsoft.com/office/officeart/2005/8/layout/radial6"/>
    <dgm:cxn modelId="{0B68C0D9-4350-481A-B0B5-B574D52E9F9D}" type="presParOf" srcId="{475A816F-E584-4A8F-A69E-30DE76DD7AF6}" destId="{9DB3D9A1-B8C7-40BF-BAFA-76297975008F}" srcOrd="13" destOrd="0" presId="urn:microsoft.com/office/officeart/2005/8/layout/radial6"/>
    <dgm:cxn modelId="{1570D28A-1330-46E0-A5C2-55B6B579677E}" type="presParOf" srcId="{475A816F-E584-4A8F-A69E-30DE76DD7AF6}" destId="{09083B6B-DF14-4701-B009-067F16320438}" srcOrd="14" destOrd="0" presId="urn:microsoft.com/office/officeart/2005/8/layout/radial6"/>
    <dgm:cxn modelId="{2B921D02-B67B-4BEE-92A3-4CC52E12443E}" type="presParOf" srcId="{475A816F-E584-4A8F-A69E-30DE76DD7AF6}" destId="{6361D505-08BF-49A5-AAA4-D594AB2E172D}"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B16073-A998-4DD1-BB0B-DF51421C9E02}"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it-IT"/>
        </a:p>
      </dgm:t>
    </dgm:pt>
    <dgm:pt modelId="{8E4E7D67-76A3-44F1-8E01-514C54B07E82}">
      <dgm:prSet phldrT="[Testo]" custT="1"/>
      <dgm:spPr/>
      <dgm:t>
        <a:bodyPr/>
        <a:lstStyle/>
        <a:p>
          <a:r>
            <a:rPr lang="it-IT" sz="2000" dirty="0"/>
            <a:t>ricercatori</a:t>
          </a:r>
          <a:endParaRPr lang="it-IT" sz="1200" dirty="0"/>
        </a:p>
      </dgm:t>
    </dgm:pt>
    <dgm:pt modelId="{8DFB8ABA-C1F5-44D2-9280-2699AA475786}" type="parTrans" cxnId="{DC16952A-D70A-4714-BA4A-22E46A7FFC62}">
      <dgm:prSet/>
      <dgm:spPr/>
      <dgm:t>
        <a:bodyPr/>
        <a:lstStyle/>
        <a:p>
          <a:endParaRPr lang="it-IT"/>
        </a:p>
      </dgm:t>
    </dgm:pt>
    <dgm:pt modelId="{94C55EAB-C82B-471C-A6D7-0AD1B301DB51}" type="sibTrans" cxnId="{DC16952A-D70A-4714-BA4A-22E46A7FFC62}">
      <dgm:prSet/>
      <dgm:spPr/>
      <dgm:t>
        <a:bodyPr/>
        <a:lstStyle/>
        <a:p>
          <a:endParaRPr lang="it-IT"/>
        </a:p>
      </dgm:t>
    </dgm:pt>
    <dgm:pt modelId="{7080A206-CFF0-4F63-B315-D1E25856DF71}">
      <dgm:prSet phldrT="[Testo]" custT="1"/>
      <dgm:spPr/>
      <dgm:t>
        <a:bodyPr/>
        <a:lstStyle/>
        <a:p>
          <a:r>
            <a:rPr lang="it-IT" sz="1600" dirty="0"/>
            <a:t>lista delle sedi editoriali più utilizzate (riviste / collane di monografie, …)</a:t>
          </a:r>
        </a:p>
      </dgm:t>
    </dgm:pt>
    <dgm:pt modelId="{A960535F-5B3B-4D0D-A98D-38394B5F406C}" type="parTrans" cxnId="{9830DE72-B5C7-45EF-B688-130A35B32854}">
      <dgm:prSet/>
      <dgm:spPr/>
      <dgm:t>
        <a:bodyPr/>
        <a:lstStyle/>
        <a:p>
          <a:endParaRPr lang="it-IT"/>
        </a:p>
      </dgm:t>
    </dgm:pt>
    <dgm:pt modelId="{780FF717-E1CD-4509-8BC9-45861834176D}" type="sibTrans" cxnId="{9830DE72-B5C7-45EF-B688-130A35B32854}">
      <dgm:prSet/>
      <dgm:spPr/>
      <dgm:t>
        <a:bodyPr/>
        <a:lstStyle/>
        <a:p>
          <a:endParaRPr lang="it-IT"/>
        </a:p>
      </dgm:t>
    </dgm:pt>
    <dgm:pt modelId="{BD1A1471-29EC-4E6B-86F3-C74CF553C5F9}">
      <dgm:prSet phldrT="[Testo]" custT="1"/>
      <dgm:spPr/>
      <dgm:t>
        <a:bodyPr/>
        <a:lstStyle/>
        <a:p>
          <a:r>
            <a:rPr lang="it-IT" sz="2000" dirty="0"/>
            <a:t>biblioteca di afferenza</a:t>
          </a:r>
        </a:p>
      </dgm:t>
    </dgm:pt>
    <dgm:pt modelId="{2FA62D09-F686-4250-ABBE-93BF1C62596E}" type="parTrans" cxnId="{F802F5A8-0833-4FE6-9B99-A5AD7EBB0363}">
      <dgm:prSet/>
      <dgm:spPr/>
      <dgm:t>
        <a:bodyPr/>
        <a:lstStyle/>
        <a:p>
          <a:endParaRPr lang="it-IT"/>
        </a:p>
      </dgm:t>
    </dgm:pt>
    <dgm:pt modelId="{93F416B8-3062-4CB3-975D-91BA79489CCA}" type="sibTrans" cxnId="{F802F5A8-0833-4FE6-9B99-A5AD7EBB0363}">
      <dgm:prSet/>
      <dgm:spPr/>
      <dgm:t>
        <a:bodyPr/>
        <a:lstStyle/>
        <a:p>
          <a:endParaRPr lang="it-IT"/>
        </a:p>
      </dgm:t>
    </dgm:pt>
    <dgm:pt modelId="{527EE549-0662-4E88-B034-6B3DA64D211A}">
      <dgm:prSet phldrT="[Testo]" custT="1"/>
      <dgm:spPr/>
      <dgm:t>
        <a:bodyPr/>
        <a:lstStyle/>
        <a:p>
          <a:r>
            <a:rPr lang="it-IT" sz="2000" dirty="0"/>
            <a:t>ricercatori</a:t>
          </a:r>
          <a:endParaRPr lang="it-IT" sz="2800" dirty="0"/>
        </a:p>
      </dgm:t>
    </dgm:pt>
    <dgm:pt modelId="{8E869AF6-CADB-43C3-BD2D-C2BCB814FA43}" type="parTrans" cxnId="{8870857E-C0FB-4135-91C5-3C061752DF31}">
      <dgm:prSet/>
      <dgm:spPr/>
      <dgm:t>
        <a:bodyPr/>
        <a:lstStyle/>
        <a:p>
          <a:endParaRPr lang="it-IT"/>
        </a:p>
      </dgm:t>
    </dgm:pt>
    <dgm:pt modelId="{A7FC2C55-128C-4514-A66F-FF76708B6440}" type="sibTrans" cxnId="{8870857E-C0FB-4135-91C5-3C061752DF31}">
      <dgm:prSet/>
      <dgm:spPr/>
      <dgm:t>
        <a:bodyPr/>
        <a:lstStyle/>
        <a:p>
          <a:endParaRPr lang="it-IT"/>
        </a:p>
      </dgm:t>
    </dgm:pt>
    <dgm:pt modelId="{9C8E3A74-0CEE-4557-BCBF-37CB62744E7A}">
      <dgm:prSet phldrT="[Testo]" custT="1"/>
      <dgm:spPr/>
      <dgm:t>
        <a:bodyPr/>
        <a:lstStyle/>
        <a:p>
          <a:r>
            <a:rPr lang="it-IT" sz="1600" dirty="0"/>
            <a:t>budget di progetto</a:t>
          </a:r>
        </a:p>
      </dgm:t>
    </dgm:pt>
    <dgm:pt modelId="{C5FB9A38-64D2-4D21-8DBF-3BB4962A47C8}" type="parTrans" cxnId="{B2A241C6-118F-4A74-929A-1E1878EEA88A}">
      <dgm:prSet/>
      <dgm:spPr/>
      <dgm:t>
        <a:bodyPr/>
        <a:lstStyle/>
        <a:p>
          <a:endParaRPr lang="it-IT"/>
        </a:p>
      </dgm:t>
    </dgm:pt>
    <dgm:pt modelId="{FA8B7283-5185-4D23-A425-C227751689D3}" type="sibTrans" cxnId="{B2A241C6-118F-4A74-929A-1E1878EEA88A}">
      <dgm:prSet/>
      <dgm:spPr/>
      <dgm:t>
        <a:bodyPr/>
        <a:lstStyle/>
        <a:p>
          <a:endParaRPr lang="it-IT"/>
        </a:p>
      </dgm:t>
    </dgm:pt>
    <dgm:pt modelId="{AB71927C-1A1F-446A-B85E-BEAFCF4FAD40}">
      <dgm:prSet custT="1"/>
      <dgm:spPr/>
      <dgm:t>
        <a:bodyPr/>
        <a:lstStyle/>
        <a:p>
          <a:r>
            <a:rPr lang="it-IT" sz="1600" dirty="0"/>
            <a:t>verifica delle policy delle sedi editoriali di riferimento o selezione di nuove sedi di qualità</a:t>
          </a:r>
          <a:endParaRPr lang="it-IT" sz="1100" dirty="0"/>
        </a:p>
      </dgm:t>
    </dgm:pt>
    <dgm:pt modelId="{BCEF2363-34A1-43C9-8888-102A80502898}" type="parTrans" cxnId="{DC2B45F9-F0D0-4A0F-9459-9FB49C6E437C}">
      <dgm:prSet/>
      <dgm:spPr/>
      <dgm:t>
        <a:bodyPr/>
        <a:lstStyle/>
        <a:p>
          <a:endParaRPr lang="it-IT"/>
        </a:p>
      </dgm:t>
    </dgm:pt>
    <dgm:pt modelId="{8240CECB-6A1E-4F23-A4B0-0DFB920B2AEC}" type="sibTrans" cxnId="{DC2B45F9-F0D0-4A0F-9459-9FB49C6E437C}">
      <dgm:prSet/>
      <dgm:spPr/>
      <dgm:t>
        <a:bodyPr/>
        <a:lstStyle/>
        <a:p>
          <a:endParaRPr lang="it-IT"/>
        </a:p>
      </dgm:t>
    </dgm:pt>
    <dgm:pt modelId="{6666A29B-9C37-4870-B4F7-8151954DD130}">
      <dgm:prSet custT="1"/>
      <dgm:spPr/>
      <dgm:t>
        <a:bodyPr/>
        <a:lstStyle/>
        <a:p>
          <a:r>
            <a:rPr lang="it-IT" sz="1600" b="1" dirty="0"/>
            <a:t>costo medio delle </a:t>
          </a:r>
          <a:r>
            <a:rPr lang="it-IT" sz="1600" b="1" dirty="0" err="1"/>
            <a:t>APCs</a:t>
          </a:r>
          <a:r>
            <a:rPr lang="it-IT" sz="1600" b="1" dirty="0"/>
            <a:t> per il Gold OA o controllo delle agevolazioni </a:t>
          </a:r>
        </a:p>
      </dgm:t>
    </dgm:pt>
    <dgm:pt modelId="{6BD0D999-CCCB-4F76-BCE2-CD796A43C6FC}" type="parTrans" cxnId="{0ABDF27F-6A5B-4600-BD20-15DE076C084B}">
      <dgm:prSet/>
      <dgm:spPr/>
      <dgm:t>
        <a:bodyPr/>
        <a:lstStyle/>
        <a:p>
          <a:endParaRPr lang="it-IT"/>
        </a:p>
      </dgm:t>
    </dgm:pt>
    <dgm:pt modelId="{949AC6B5-2882-4E54-8BAB-F663B1B38F0B}" type="sibTrans" cxnId="{0ABDF27F-6A5B-4600-BD20-15DE076C084B}">
      <dgm:prSet/>
      <dgm:spPr/>
      <dgm:t>
        <a:bodyPr/>
        <a:lstStyle/>
        <a:p>
          <a:endParaRPr lang="it-IT"/>
        </a:p>
      </dgm:t>
    </dgm:pt>
    <dgm:pt modelId="{F736521B-CD45-4201-A2F4-D239B54A9B57}">
      <dgm:prSet custT="1"/>
      <dgm:spPr/>
      <dgm:t>
        <a:bodyPr/>
        <a:lstStyle/>
        <a:p>
          <a:r>
            <a:rPr lang="it-IT" sz="1600" dirty="0"/>
            <a:t>condizioni per il Green OA</a:t>
          </a:r>
        </a:p>
      </dgm:t>
    </dgm:pt>
    <dgm:pt modelId="{3EDDD9FA-2294-4481-8D26-88679752007D}" type="parTrans" cxnId="{777C615C-C81D-4667-95CA-78DA4B10C3E4}">
      <dgm:prSet/>
      <dgm:spPr/>
      <dgm:t>
        <a:bodyPr/>
        <a:lstStyle/>
        <a:p>
          <a:endParaRPr lang="it-IT"/>
        </a:p>
      </dgm:t>
    </dgm:pt>
    <dgm:pt modelId="{B9BC15E9-53AF-42FF-8D5C-1071BAF21628}" type="sibTrans" cxnId="{777C615C-C81D-4667-95CA-78DA4B10C3E4}">
      <dgm:prSet/>
      <dgm:spPr/>
      <dgm:t>
        <a:bodyPr/>
        <a:lstStyle/>
        <a:p>
          <a:endParaRPr lang="it-IT"/>
        </a:p>
      </dgm:t>
    </dgm:pt>
    <dgm:pt modelId="{D1CAC7F0-7F92-4FAE-82AE-E31AD03DB5E5}">
      <dgm:prSet phldrT="[Testo]" custT="1"/>
      <dgm:spPr/>
      <dgm:t>
        <a:bodyPr/>
        <a:lstStyle/>
        <a:p>
          <a:endParaRPr lang="it-IT" sz="1600" dirty="0"/>
        </a:p>
      </dgm:t>
    </dgm:pt>
    <dgm:pt modelId="{D6A8E100-1EEB-43E5-92B8-E6915DE5976C}" type="parTrans" cxnId="{E867BFD8-03FE-476E-9169-12FD9C0A4452}">
      <dgm:prSet/>
      <dgm:spPr/>
    </dgm:pt>
    <dgm:pt modelId="{A1F97CCA-A750-4223-A89E-62CD16D3B10D}" type="sibTrans" cxnId="{E867BFD8-03FE-476E-9169-12FD9C0A4452}">
      <dgm:prSet/>
      <dgm:spPr/>
    </dgm:pt>
    <dgm:pt modelId="{DAA58CBB-3712-4CAA-BE91-BA16769F1AF3}" type="pres">
      <dgm:prSet presAssocID="{3EB16073-A998-4DD1-BB0B-DF51421C9E02}" presName="linearFlow" presStyleCnt="0">
        <dgm:presLayoutVars>
          <dgm:dir/>
          <dgm:animLvl val="lvl"/>
          <dgm:resizeHandles val="exact"/>
        </dgm:presLayoutVars>
      </dgm:prSet>
      <dgm:spPr/>
    </dgm:pt>
    <dgm:pt modelId="{D831FEC7-6DE2-4754-BFD7-F8E1FC29BE97}" type="pres">
      <dgm:prSet presAssocID="{8E4E7D67-76A3-44F1-8E01-514C54B07E82}" presName="composite" presStyleCnt="0"/>
      <dgm:spPr/>
    </dgm:pt>
    <dgm:pt modelId="{D8E78A8E-F3FA-4D38-8DC5-D5F39C41FB07}" type="pres">
      <dgm:prSet presAssocID="{8E4E7D67-76A3-44F1-8E01-514C54B07E82}" presName="parTx" presStyleLbl="node1" presStyleIdx="0" presStyleCnt="3">
        <dgm:presLayoutVars>
          <dgm:chMax val="0"/>
          <dgm:chPref val="0"/>
          <dgm:bulletEnabled val="1"/>
        </dgm:presLayoutVars>
      </dgm:prSet>
      <dgm:spPr/>
    </dgm:pt>
    <dgm:pt modelId="{98CBEF7F-A62A-42C0-9F3C-CA336C6C7879}" type="pres">
      <dgm:prSet presAssocID="{8E4E7D67-76A3-44F1-8E01-514C54B07E82}" presName="parSh" presStyleLbl="node1" presStyleIdx="0" presStyleCnt="3"/>
      <dgm:spPr/>
    </dgm:pt>
    <dgm:pt modelId="{2DD186E4-D5E3-476B-864F-812729EBD778}" type="pres">
      <dgm:prSet presAssocID="{8E4E7D67-76A3-44F1-8E01-514C54B07E82}" presName="desTx" presStyleLbl="fgAcc1" presStyleIdx="0" presStyleCnt="3">
        <dgm:presLayoutVars>
          <dgm:bulletEnabled val="1"/>
        </dgm:presLayoutVars>
      </dgm:prSet>
      <dgm:spPr/>
    </dgm:pt>
    <dgm:pt modelId="{F0704768-D0DA-4BB1-A3B9-8668EB0DCFC2}" type="pres">
      <dgm:prSet presAssocID="{94C55EAB-C82B-471C-A6D7-0AD1B301DB51}" presName="sibTrans" presStyleLbl="sibTrans2D1" presStyleIdx="0" presStyleCnt="2"/>
      <dgm:spPr/>
    </dgm:pt>
    <dgm:pt modelId="{6EF11518-DD72-4E5A-B9A7-BC9DAEDC26DA}" type="pres">
      <dgm:prSet presAssocID="{94C55EAB-C82B-471C-A6D7-0AD1B301DB51}" presName="connTx" presStyleLbl="sibTrans2D1" presStyleIdx="0" presStyleCnt="2"/>
      <dgm:spPr/>
    </dgm:pt>
    <dgm:pt modelId="{1739D944-526D-4180-A727-5D381AE32447}" type="pres">
      <dgm:prSet presAssocID="{BD1A1471-29EC-4E6B-86F3-C74CF553C5F9}" presName="composite" presStyleCnt="0"/>
      <dgm:spPr/>
    </dgm:pt>
    <dgm:pt modelId="{DCFBF505-780F-4834-9DD6-5D1B6C492945}" type="pres">
      <dgm:prSet presAssocID="{BD1A1471-29EC-4E6B-86F3-C74CF553C5F9}" presName="parTx" presStyleLbl="node1" presStyleIdx="0" presStyleCnt="3">
        <dgm:presLayoutVars>
          <dgm:chMax val="0"/>
          <dgm:chPref val="0"/>
          <dgm:bulletEnabled val="1"/>
        </dgm:presLayoutVars>
      </dgm:prSet>
      <dgm:spPr/>
    </dgm:pt>
    <dgm:pt modelId="{433613A6-84B1-4D00-84C2-9F979D8CEE76}" type="pres">
      <dgm:prSet presAssocID="{BD1A1471-29EC-4E6B-86F3-C74CF553C5F9}" presName="parSh" presStyleLbl="node1" presStyleIdx="1" presStyleCnt="3"/>
      <dgm:spPr/>
    </dgm:pt>
    <dgm:pt modelId="{C650CC18-45D8-4109-ABC3-1D765F9238B7}" type="pres">
      <dgm:prSet presAssocID="{BD1A1471-29EC-4E6B-86F3-C74CF553C5F9}" presName="desTx" presStyleLbl="fgAcc1" presStyleIdx="1" presStyleCnt="3">
        <dgm:presLayoutVars>
          <dgm:bulletEnabled val="1"/>
        </dgm:presLayoutVars>
      </dgm:prSet>
      <dgm:spPr/>
    </dgm:pt>
    <dgm:pt modelId="{2D79A782-5AF9-487F-B1A3-81B22E75F61A}" type="pres">
      <dgm:prSet presAssocID="{93F416B8-3062-4CB3-975D-91BA79489CCA}" presName="sibTrans" presStyleLbl="sibTrans2D1" presStyleIdx="1" presStyleCnt="2"/>
      <dgm:spPr/>
    </dgm:pt>
    <dgm:pt modelId="{04BD73A1-EC37-48C7-9CBF-8D9D40A49A69}" type="pres">
      <dgm:prSet presAssocID="{93F416B8-3062-4CB3-975D-91BA79489CCA}" presName="connTx" presStyleLbl="sibTrans2D1" presStyleIdx="1" presStyleCnt="2"/>
      <dgm:spPr/>
    </dgm:pt>
    <dgm:pt modelId="{7F47D993-0328-4B73-8367-8DDDA00B0491}" type="pres">
      <dgm:prSet presAssocID="{527EE549-0662-4E88-B034-6B3DA64D211A}" presName="composite" presStyleCnt="0"/>
      <dgm:spPr/>
    </dgm:pt>
    <dgm:pt modelId="{FB60EDF7-49A5-47F5-BD2C-A2EE964DA43B}" type="pres">
      <dgm:prSet presAssocID="{527EE549-0662-4E88-B034-6B3DA64D211A}" presName="parTx" presStyleLbl="node1" presStyleIdx="1" presStyleCnt="3">
        <dgm:presLayoutVars>
          <dgm:chMax val="0"/>
          <dgm:chPref val="0"/>
          <dgm:bulletEnabled val="1"/>
        </dgm:presLayoutVars>
      </dgm:prSet>
      <dgm:spPr/>
    </dgm:pt>
    <dgm:pt modelId="{45BEA2C9-359E-43E2-967E-9890CE9ADE38}" type="pres">
      <dgm:prSet presAssocID="{527EE549-0662-4E88-B034-6B3DA64D211A}" presName="parSh" presStyleLbl="node1" presStyleIdx="2" presStyleCnt="3"/>
      <dgm:spPr/>
    </dgm:pt>
    <dgm:pt modelId="{D19C9BEF-5D09-4B56-9D0D-24447C4938B1}" type="pres">
      <dgm:prSet presAssocID="{527EE549-0662-4E88-B034-6B3DA64D211A}" presName="desTx" presStyleLbl="fgAcc1" presStyleIdx="2" presStyleCnt="3">
        <dgm:presLayoutVars>
          <dgm:bulletEnabled val="1"/>
        </dgm:presLayoutVars>
      </dgm:prSet>
      <dgm:spPr/>
    </dgm:pt>
  </dgm:ptLst>
  <dgm:cxnLst>
    <dgm:cxn modelId="{40229E11-B1B2-4EFA-90EB-8D36F28174F2}" type="presOf" srcId="{D1CAC7F0-7F92-4FAE-82AE-E31AD03DB5E5}" destId="{2DD186E4-D5E3-476B-864F-812729EBD778}" srcOrd="0" destOrd="1" presId="urn:microsoft.com/office/officeart/2005/8/layout/process3"/>
    <dgm:cxn modelId="{DC16952A-D70A-4714-BA4A-22E46A7FFC62}" srcId="{3EB16073-A998-4DD1-BB0B-DF51421C9E02}" destId="{8E4E7D67-76A3-44F1-8E01-514C54B07E82}" srcOrd="0" destOrd="0" parTransId="{8DFB8ABA-C1F5-44D2-9280-2699AA475786}" sibTransId="{94C55EAB-C82B-471C-A6D7-0AD1B301DB51}"/>
    <dgm:cxn modelId="{777C615C-C81D-4667-95CA-78DA4B10C3E4}" srcId="{BD1A1471-29EC-4E6B-86F3-C74CF553C5F9}" destId="{F736521B-CD45-4201-A2F4-D239B54A9B57}" srcOrd="2" destOrd="0" parTransId="{3EDDD9FA-2294-4481-8D26-88679752007D}" sibTransId="{B9BC15E9-53AF-42FF-8D5C-1071BAF21628}"/>
    <dgm:cxn modelId="{37EC9C49-C995-4427-9905-F27AAFEB5118}" type="presOf" srcId="{AB71927C-1A1F-446A-B85E-BEAFCF4FAD40}" destId="{C650CC18-45D8-4109-ABC3-1D765F9238B7}" srcOrd="0" destOrd="0" presId="urn:microsoft.com/office/officeart/2005/8/layout/process3"/>
    <dgm:cxn modelId="{E37AFC6D-C4B2-46E9-B3CC-777A2B36D154}" type="presOf" srcId="{BD1A1471-29EC-4E6B-86F3-C74CF553C5F9}" destId="{433613A6-84B1-4D00-84C2-9F979D8CEE76}" srcOrd="1" destOrd="0" presId="urn:microsoft.com/office/officeart/2005/8/layout/process3"/>
    <dgm:cxn modelId="{23AA3A71-4D64-4841-9C0A-53061DD09622}" type="presOf" srcId="{F736521B-CD45-4201-A2F4-D239B54A9B57}" destId="{C650CC18-45D8-4109-ABC3-1D765F9238B7}" srcOrd="0" destOrd="2" presId="urn:microsoft.com/office/officeart/2005/8/layout/process3"/>
    <dgm:cxn modelId="{9830DE72-B5C7-45EF-B688-130A35B32854}" srcId="{8E4E7D67-76A3-44F1-8E01-514C54B07E82}" destId="{7080A206-CFF0-4F63-B315-D1E25856DF71}" srcOrd="0" destOrd="0" parTransId="{A960535F-5B3B-4D0D-A98D-38394B5F406C}" sibTransId="{780FF717-E1CD-4509-8BC9-45861834176D}"/>
    <dgm:cxn modelId="{8870857E-C0FB-4135-91C5-3C061752DF31}" srcId="{3EB16073-A998-4DD1-BB0B-DF51421C9E02}" destId="{527EE549-0662-4E88-B034-6B3DA64D211A}" srcOrd="2" destOrd="0" parTransId="{8E869AF6-CADB-43C3-BD2D-C2BCB814FA43}" sibTransId="{A7FC2C55-128C-4514-A66F-FF76708B6440}"/>
    <dgm:cxn modelId="{0ABDF27F-6A5B-4600-BD20-15DE076C084B}" srcId="{BD1A1471-29EC-4E6B-86F3-C74CF553C5F9}" destId="{6666A29B-9C37-4870-B4F7-8151954DD130}" srcOrd="1" destOrd="0" parTransId="{6BD0D999-CCCB-4F76-BCE2-CD796A43C6FC}" sibTransId="{949AC6B5-2882-4E54-8BAB-F663B1B38F0B}"/>
    <dgm:cxn modelId="{49EC0E89-42D6-4BD1-8325-938BE2A941D0}" type="presOf" srcId="{6666A29B-9C37-4870-B4F7-8151954DD130}" destId="{C650CC18-45D8-4109-ABC3-1D765F9238B7}" srcOrd="0" destOrd="1" presId="urn:microsoft.com/office/officeart/2005/8/layout/process3"/>
    <dgm:cxn modelId="{A70F9D8C-CCE1-4385-85D0-C6DF318A9D30}" type="presOf" srcId="{93F416B8-3062-4CB3-975D-91BA79489CCA}" destId="{2D79A782-5AF9-487F-B1A3-81B22E75F61A}" srcOrd="0" destOrd="0" presId="urn:microsoft.com/office/officeart/2005/8/layout/process3"/>
    <dgm:cxn modelId="{993F2492-E4C1-4827-869B-BAA5C0300E88}" type="presOf" srcId="{94C55EAB-C82B-471C-A6D7-0AD1B301DB51}" destId="{6EF11518-DD72-4E5A-B9A7-BC9DAEDC26DA}" srcOrd="1" destOrd="0" presId="urn:microsoft.com/office/officeart/2005/8/layout/process3"/>
    <dgm:cxn modelId="{3F9BB99E-BD6A-4608-9493-ECF74D19BA9C}" type="presOf" srcId="{7080A206-CFF0-4F63-B315-D1E25856DF71}" destId="{2DD186E4-D5E3-476B-864F-812729EBD778}" srcOrd="0" destOrd="0" presId="urn:microsoft.com/office/officeart/2005/8/layout/process3"/>
    <dgm:cxn modelId="{CBF53FA8-FA24-4B34-B213-EFABE1DA136A}" type="presOf" srcId="{8E4E7D67-76A3-44F1-8E01-514C54B07E82}" destId="{D8E78A8E-F3FA-4D38-8DC5-D5F39C41FB07}" srcOrd="0" destOrd="0" presId="urn:microsoft.com/office/officeart/2005/8/layout/process3"/>
    <dgm:cxn modelId="{F802F5A8-0833-4FE6-9B99-A5AD7EBB0363}" srcId="{3EB16073-A998-4DD1-BB0B-DF51421C9E02}" destId="{BD1A1471-29EC-4E6B-86F3-C74CF553C5F9}" srcOrd="1" destOrd="0" parTransId="{2FA62D09-F686-4250-ABBE-93BF1C62596E}" sibTransId="{93F416B8-3062-4CB3-975D-91BA79489CCA}"/>
    <dgm:cxn modelId="{BE3776AE-8C08-470A-A6CA-285179BA14A3}" type="presOf" srcId="{527EE549-0662-4E88-B034-6B3DA64D211A}" destId="{45BEA2C9-359E-43E2-967E-9890CE9ADE38}" srcOrd="1" destOrd="0" presId="urn:microsoft.com/office/officeart/2005/8/layout/process3"/>
    <dgm:cxn modelId="{623600C0-3213-4AFF-83E3-4B3FCE9F3082}" type="presOf" srcId="{527EE549-0662-4E88-B034-6B3DA64D211A}" destId="{FB60EDF7-49A5-47F5-BD2C-A2EE964DA43B}" srcOrd="0" destOrd="0" presId="urn:microsoft.com/office/officeart/2005/8/layout/process3"/>
    <dgm:cxn modelId="{B2A241C6-118F-4A74-929A-1E1878EEA88A}" srcId="{527EE549-0662-4E88-B034-6B3DA64D211A}" destId="{9C8E3A74-0CEE-4557-BCBF-37CB62744E7A}" srcOrd="0" destOrd="0" parTransId="{C5FB9A38-64D2-4D21-8DBF-3BB4962A47C8}" sibTransId="{FA8B7283-5185-4D23-A425-C227751689D3}"/>
    <dgm:cxn modelId="{04A310C7-5F6D-4F9C-BFB5-84C62674C119}" type="presOf" srcId="{3EB16073-A998-4DD1-BB0B-DF51421C9E02}" destId="{DAA58CBB-3712-4CAA-BE91-BA16769F1AF3}" srcOrd="0" destOrd="0" presId="urn:microsoft.com/office/officeart/2005/8/layout/process3"/>
    <dgm:cxn modelId="{E867BFD8-03FE-476E-9169-12FD9C0A4452}" srcId="{8E4E7D67-76A3-44F1-8E01-514C54B07E82}" destId="{D1CAC7F0-7F92-4FAE-82AE-E31AD03DB5E5}" srcOrd="1" destOrd="0" parTransId="{D6A8E100-1EEB-43E5-92B8-E6915DE5976C}" sibTransId="{A1F97CCA-A750-4223-A89E-62CD16D3B10D}"/>
    <dgm:cxn modelId="{8A0A5BDE-121E-4D0C-88CD-10847E64AD9B}" type="presOf" srcId="{9C8E3A74-0CEE-4557-BCBF-37CB62744E7A}" destId="{D19C9BEF-5D09-4B56-9D0D-24447C4938B1}" srcOrd="0" destOrd="0" presId="urn:microsoft.com/office/officeart/2005/8/layout/process3"/>
    <dgm:cxn modelId="{9F91E7EA-5A40-4037-891F-C022D2B392AF}" type="presOf" srcId="{93F416B8-3062-4CB3-975D-91BA79489CCA}" destId="{04BD73A1-EC37-48C7-9CBF-8D9D40A49A69}" srcOrd="1" destOrd="0" presId="urn:microsoft.com/office/officeart/2005/8/layout/process3"/>
    <dgm:cxn modelId="{846A13EB-1DBF-4BA6-95BC-65BB149AB65E}" type="presOf" srcId="{BD1A1471-29EC-4E6B-86F3-C74CF553C5F9}" destId="{DCFBF505-780F-4834-9DD6-5D1B6C492945}" srcOrd="0" destOrd="0" presId="urn:microsoft.com/office/officeart/2005/8/layout/process3"/>
    <dgm:cxn modelId="{BD3FFDEF-D9F2-4B10-BC3A-C3117DF8BE80}" type="presOf" srcId="{94C55EAB-C82B-471C-A6D7-0AD1B301DB51}" destId="{F0704768-D0DA-4BB1-A3B9-8668EB0DCFC2}" srcOrd="0" destOrd="0" presId="urn:microsoft.com/office/officeart/2005/8/layout/process3"/>
    <dgm:cxn modelId="{DC2B45F9-F0D0-4A0F-9459-9FB49C6E437C}" srcId="{BD1A1471-29EC-4E6B-86F3-C74CF553C5F9}" destId="{AB71927C-1A1F-446A-B85E-BEAFCF4FAD40}" srcOrd="0" destOrd="0" parTransId="{BCEF2363-34A1-43C9-8888-102A80502898}" sibTransId="{8240CECB-6A1E-4F23-A4B0-0DFB920B2AEC}"/>
    <dgm:cxn modelId="{5FAF96FB-4A58-46FB-A6AB-5E6F47B1F4C4}" type="presOf" srcId="{8E4E7D67-76A3-44F1-8E01-514C54B07E82}" destId="{98CBEF7F-A62A-42C0-9F3C-CA336C6C7879}" srcOrd="1" destOrd="0" presId="urn:microsoft.com/office/officeart/2005/8/layout/process3"/>
    <dgm:cxn modelId="{8AC2F001-96D4-4F58-B017-6F409331379A}" type="presParOf" srcId="{DAA58CBB-3712-4CAA-BE91-BA16769F1AF3}" destId="{D831FEC7-6DE2-4754-BFD7-F8E1FC29BE97}" srcOrd="0" destOrd="0" presId="urn:microsoft.com/office/officeart/2005/8/layout/process3"/>
    <dgm:cxn modelId="{4A7FD5A5-CD60-4BAD-B865-5DD511C951B4}" type="presParOf" srcId="{D831FEC7-6DE2-4754-BFD7-F8E1FC29BE97}" destId="{D8E78A8E-F3FA-4D38-8DC5-D5F39C41FB07}" srcOrd="0" destOrd="0" presId="urn:microsoft.com/office/officeart/2005/8/layout/process3"/>
    <dgm:cxn modelId="{16BA4283-ED2E-4416-9CF5-C7A11FED1239}" type="presParOf" srcId="{D831FEC7-6DE2-4754-BFD7-F8E1FC29BE97}" destId="{98CBEF7F-A62A-42C0-9F3C-CA336C6C7879}" srcOrd="1" destOrd="0" presId="urn:microsoft.com/office/officeart/2005/8/layout/process3"/>
    <dgm:cxn modelId="{506C011D-8296-45C2-8761-A3603F9C9B49}" type="presParOf" srcId="{D831FEC7-6DE2-4754-BFD7-F8E1FC29BE97}" destId="{2DD186E4-D5E3-476B-864F-812729EBD778}" srcOrd="2" destOrd="0" presId="urn:microsoft.com/office/officeart/2005/8/layout/process3"/>
    <dgm:cxn modelId="{31349862-3612-4169-90E4-874FA28CC2E1}" type="presParOf" srcId="{DAA58CBB-3712-4CAA-BE91-BA16769F1AF3}" destId="{F0704768-D0DA-4BB1-A3B9-8668EB0DCFC2}" srcOrd="1" destOrd="0" presId="urn:microsoft.com/office/officeart/2005/8/layout/process3"/>
    <dgm:cxn modelId="{354E5C55-BE7D-49CA-9357-78DE499B7796}" type="presParOf" srcId="{F0704768-D0DA-4BB1-A3B9-8668EB0DCFC2}" destId="{6EF11518-DD72-4E5A-B9A7-BC9DAEDC26DA}" srcOrd="0" destOrd="0" presId="urn:microsoft.com/office/officeart/2005/8/layout/process3"/>
    <dgm:cxn modelId="{791A2012-2B76-4503-ABAB-48E5DC3ED30E}" type="presParOf" srcId="{DAA58CBB-3712-4CAA-BE91-BA16769F1AF3}" destId="{1739D944-526D-4180-A727-5D381AE32447}" srcOrd="2" destOrd="0" presId="urn:microsoft.com/office/officeart/2005/8/layout/process3"/>
    <dgm:cxn modelId="{AD84CDB7-ED7C-44A9-8FCE-904162F10A6B}" type="presParOf" srcId="{1739D944-526D-4180-A727-5D381AE32447}" destId="{DCFBF505-780F-4834-9DD6-5D1B6C492945}" srcOrd="0" destOrd="0" presId="urn:microsoft.com/office/officeart/2005/8/layout/process3"/>
    <dgm:cxn modelId="{F381BCE0-C06E-4EEB-B1CF-977826F737EF}" type="presParOf" srcId="{1739D944-526D-4180-A727-5D381AE32447}" destId="{433613A6-84B1-4D00-84C2-9F979D8CEE76}" srcOrd="1" destOrd="0" presId="urn:microsoft.com/office/officeart/2005/8/layout/process3"/>
    <dgm:cxn modelId="{16B0F28A-712D-4FA6-807C-32219009122B}" type="presParOf" srcId="{1739D944-526D-4180-A727-5D381AE32447}" destId="{C650CC18-45D8-4109-ABC3-1D765F9238B7}" srcOrd="2" destOrd="0" presId="urn:microsoft.com/office/officeart/2005/8/layout/process3"/>
    <dgm:cxn modelId="{1A231EE6-18B8-4EDD-8CAF-7FD360AE40EF}" type="presParOf" srcId="{DAA58CBB-3712-4CAA-BE91-BA16769F1AF3}" destId="{2D79A782-5AF9-487F-B1A3-81B22E75F61A}" srcOrd="3" destOrd="0" presId="urn:microsoft.com/office/officeart/2005/8/layout/process3"/>
    <dgm:cxn modelId="{6A7D6136-699C-4B1A-B646-8334E911AA82}" type="presParOf" srcId="{2D79A782-5AF9-487F-B1A3-81B22E75F61A}" destId="{04BD73A1-EC37-48C7-9CBF-8D9D40A49A69}" srcOrd="0" destOrd="0" presId="urn:microsoft.com/office/officeart/2005/8/layout/process3"/>
    <dgm:cxn modelId="{391E1238-0A5B-4F41-9CA0-23107EA5C3BC}" type="presParOf" srcId="{DAA58CBB-3712-4CAA-BE91-BA16769F1AF3}" destId="{7F47D993-0328-4B73-8367-8DDDA00B0491}" srcOrd="4" destOrd="0" presId="urn:microsoft.com/office/officeart/2005/8/layout/process3"/>
    <dgm:cxn modelId="{23179F40-B4FB-4866-97E7-50EAB8C96EED}" type="presParOf" srcId="{7F47D993-0328-4B73-8367-8DDDA00B0491}" destId="{FB60EDF7-49A5-47F5-BD2C-A2EE964DA43B}" srcOrd="0" destOrd="0" presId="urn:microsoft.com/office/officeart/2005/8/layout/process3"/>
    <dgm:cxn modelId="{183C9FF2-CF2A-480E-8CB3-197D6436253A}" type="presParOf" srcId="{7F47D993-0328-4B73-8367-8DDDA00B0491}" destId="{45BEA2C9-359E-43E2-967E-9890CE9ADE38}" srcOrd="1" destOrd="0" presId="urn:microsoft.com/office/officeart/2005/8/layout/process3"/>
    <dgm:cxn modelId="{99218092-A4C9-4AF2-82D7-6EBD5439E7AD}" type="presParOf" srcId="{7F47D993-0328-4B73-8367-8DDDA00B0491}" destId="{D19C9BEF-5D09-4B56-9D0D-24447C4938B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DB358-F675-414B-B69C-F7EB4D2353DF}">
      <dsp:nvSpPr>
        <dsp:cNvPr id="0" name=""/>
        <dsp:cNvSpPr/>
      </dsp:nvSpPr>
      <dsp:spPr>
        <a:xfrm>
          <a:off x="0" y="216305"/>
          <a:ext cx="5994665" cy="3746666"/>
        </a:xfrm>
        <a:prstGeom prst="swooshArrow">
          <a:avLst>
            <a:gd name="adj1" fmla="val 25000"/>
            <a:gd name="adj2" fmla="val 25000"/>
          </a:avLst>
        </a:prstGeom>
        <a:solidFill>
          <a:srgbClr val="92D050"/>
        </a:solidFill>
        <a:ln>
          <a:noFill/>
        </a:ln>
        <a:effectLst/>
      </dsp:spPr>
      <dsp:style>
        <a:lnRef idx="0">
          <a:scrgbClr r="0" g="0" b="0"/>
        </a:lnRef>
        <a:fillRef idx="1">
          <a:scrgbClr r="0" g="0" b="0"/>
        </a:fillRef>
        <a:effectRef idx="0">
          <a:scrgbClr r="0" g="0" b="0"/>
        </a:effectRef>
        <a:fontRef idx="minor"/>
      </dsp:style>
    </dsp:sp>
    <dsp:sp modelId="{899D2F8A-50FD-426D-9856-F20447ADE2FC}">
      <dsp:nvSpPr>
        <dsp:cNvPr id="0" name=""/>
        <dsp:cNvSpPr/>
      </dsp:nvSpPr>
      <dsp:spPr>
        <a:xfrm>
          <a:off x="761322" y="2802254"/>
          <a:ext cx="155861" cy="155861"/>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5B27166D-C0D1-493F-8A62-D4B9C0DA977D}">
      <dsp:nvSpPr>
        <dsp:cNvPr id="0" name=""/>
        <dsp:cNvSpPr/>
      </dsp:nvSpPr>
      <dsp:spPr>
        <a:xfrm>
          <a:off x="839253" y="2880185"/>
          <a:ext cx="1396757" cy="1082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88" tIns="0" rIns="0" bIns="0" numCol="1" spcCol="1270" anchor="t" anchorCtr="0">
          <a:noAutofit/>
        </a:bodyPr>
        <a:lstStyle/>
        <a:p>
          <a:pPr marL="0" lvl="0" indent="0" algn="l" defTabSz="800100">
            <a:lnSpc>
              <a:spcPct val="90000"/>
            </a:lnSpc>
            <a:spcBef>
              <a:spcPct val="0"/>
            </a:spcBef>
            <a:spcAft>
              <a:spcPct val="35000"/>
            </a:spcAft>
            <a:buNone/>
          </a:pPr>
          <a:r>
            <a:rPr lang="it-IT" sz="1800" b="1" kern="1200" dirty="0"/>
            <a:t>FP7</a:t>
          </a:r>
        </a:p>
        <a:p>
          <a:pPr marL="0" lvl="0" indent="0" algn="l" defTabSz="800100">
            <a:lnSpc>
              <a:spcPct val="90000"/>
            </a:lnSpc>
            <a:spcBef>
              <a:spcPct val="0"/>
            </a:spcBef>
            <a:spcAft>
              <a:spcPct val="35000"/>
            </a:spcAft>
            <a:buNone/>
          </a:pPr>
          <a:r>
            <a:rPr lang="it-IT" sz="1200" b="1" kern="1200" dirty="0"/>
            <a:t>OA delle Pubblicazioni (Pilota)  </a:t>
          </a:r>
        </a:p>
      </dsp:txBody>
      <dsp:txXfrm>
        <a:off x="839253" y="2880185"/>
        <a:ext cx="1396757" cy="1082786"/>
      </dsp:txXfrm>
    </dsp:sp>
    <dsp:sp modelId="{048A4D12-76E0-4AD7-A511-C46254F3AB89}">
      <dsp:nvSpPr>
        <dsp:cNvPr id="0" name=""/>
        <dsp:cNvSpPr/>
      </dsp:nvSpPr>
      <dsp:spPr>
        <a:xfrm>
          <a:off x="2137098" y="1783911"/>
          <a:ext cx="281749" cy="281749"/>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03E6CB27-5FC6-4F16-A3FA-A0AA1D726E44}">
      <dsp:nvSpPr>
        <dsp:cNvPr id="0" name=""/>
        <dsp:cNvSpPr/>
      </dsp:nvSpPr>
      <dsp:spPr>
        <a:xfrm>
          <a:off x="2277973" y="1924785"/>
          <a:ext cx="1438719" cy="2038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93" tIns="0" rIns="0" bIns="0" numCol="1" spcCol="1270" anchor="t" anchorCtr="0">
          <a:noAutofit/>
        </a:bodyPr>
        <a:lstStyle/>
        <a:p>
          <a:pPr marL="0" lvl="0" indent="0" algn="l" defTabSz="800100">
            <a:lnSpc>
              <a:spcPct val="90000"/>
            </a:lnSpc>
            <a:spcBef>
              <a:spcPct val="0"/>
            </a:spcBef>
            <a:spcAft>
              <a:spcPct val="35000"/>
            </a:spcAft>
            <a:buNone/>
          </a:pPr>
          <a:r>
            <a:rPr lang="en-US" sz="1800" b="1" kern="1200" dirty="0"/>
            <a:t>Horizon 2020</a:t>
          </a:r>
        </a:p>
        <a:p>
          <a:pPr marL="0" lvl="0" indent="0" algn="l" defTabSz="800100">
            <a:lnSpc>
              <a:spcPct val="90000"/>
            </a:lnSpc>
            <a:spcBef>
              <a:spcPct val="0"/>
            </a:spcBef>
            <a:spcAft>
              <a:spcPct val="35000"/>
            </a:spcAft>
            <a:buNone/>
          </a:pPr>
          <a:r>
            <a:rPr lang="en-US" sz="1200" kern="1200" dirty="0"/>
            <a:t>OA delle </a:t>
          </a:r>
          <a:r>
            <a:rPr lang="en-US" sz="1200" kern="1200" dirty="0" err="1"/>
            <a:t>Pubblicazioni</a:t>
          </a:r>
          <a:r>
            <a:rPr lang="en-US" sz="1200" kern="1200" dirty="0"/>
            <a:t> </a:t>
          </a:r>
          <a:r>
            <a:rPr lang="en-US" sz="1200" b="1" kern="1200" dirty="0" err="1"/>
            <a:t>obbligatorio</a:t>
          </a:r>
          <a:endParaRPr lang="en-US" sz="1200" b="1" kern="1200" dirty="0"/>
        </a:p>
        <a:p>
          <a:pPr marL="0" lvl="0" indent="0" algn="l" defTabSz="800100">
            <a:lnSpc>
              <a:spcPct val="90000"/>
            </a:lnSpc>
            <a:spcBef>
              <a:spcPct val="0"/>
            </a:spcBef>
            <a:spcAft>
              <a:spcPct val="35000"/>
            </a:spcAft>
            <a:buNone/>
          </a:pPr>
          <a:r>
            <a:rPr lang="en-US" sz="1200" b="1" kern="1200" dirty="0"/>
            <a:t>Research Data management &amp; DMP </a:t>
          </a:r>
        </a:p>
        <a:p>
          <a:pPr marL="0" lvl="0" indent="0" algn="l" defTabSz="800100">
            <a:lnSpc>
              <a:spcPct val="90000"/>
            </a:lnSpc>
            <a:spcBef>
              <a:spcPct val="0"/>
            </a:spcBef>
            <a:spcAft>
              <a:spcPct val="35000"/>
            </a:spcAft>
            <a:buNone/>
          </a:pPr>
          <a:r>
            <a:rPr lang="en-US" sz="1200" kern="1200" dirty="0"/>
            <a:t>2014-2016 </a:t>
          </a:r>
          <a:r>
            <a:rPr lang="en-US" sz="1200" b="1" kern="1200" dirty="0" err="1"/>
            <a:t>Pilota</a:t>
          </a:r>
          <a:endParaRPr lang="it-IT" sz="1200" b="1" kern="1200" dirty="0"/>
        </a:p>
        <a:p>
          <a:pPr marL="0" lvl="0" indent="0" algn="l" defTabSz="800100">
            <a:lnSpc>
              <a:spcPct val="90000"/>
            </a:lnSpc>
            <a:spcBef>
              <a:spcPct val="0"/>
            </a:spcBef>
            <a:spcAft>
              <a:spcPct val="35000"/>
            </a:spcAft>
            <a:buNone/>
          </a:pPr>
          <a:r>
            <a:rPr lang="it-IT" sz="1200" kern="1200" dirty="0"/>
            <a:t>2017-2020 </a:t>
          </a:r>
          <a:r>
            <a:rPr lang="it-IT" sz="1200" b="1" kern="1200" dirty="0"/>
            <a:t>Default</a:t>
          </a:r>
          <a:r>
            <a:rPr lang="it-IT" sz="1200" kern="1200" dirty="0"/>
            <a:t> (</a:t>
          </a:r>
          <a:r>
            <a:rPr lang="it-IT" sz="1200" kern="1200" dirty="0" err="1"/>
            <a:t>opt</a:t>
          </a:r>
          <a:r>
            <a:rPr lang="it-IT" sz="1200" kern="1200" dirty="0"/>
            <a:t>-out deve essere motivato) + data management «FAIR»</a:t>
          </a:r>
        </a:p>
      </dsp:txBody>
      <dsp:txXfrm>
        <a:off x="2277973" y="1924785"/>
        <a:ext cx="1438719" cy="2038186"/>
      </dsp:txXfrm>
    </dsp:sp>
    <dsp:sp modelId="{B977907C-FD45-466A-A896-B70A8792A22B}">
      <dsp:nvSpPr>
        <dsp:cNvPr id="0" name=""/>
        <dsp:cNvSpPr/>
      </dsp:nvSpPr>
      <dsp:spPr>
        <a:xfrm>
          <a:off x="3791626" y="1164212"/>
          <a:ext cx="389653" cy="389653"/>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sp>
    <dsp:sp modelId="{6A9E548F-090D-470B-B3AD-203B34DA4BCC}">
      <dsp:nvSpPr>
        <dsp:cNvPr id="0" name=""/>
        <dsp:cNvSpPr/>
      </dsp:nvSpPr>
      <dsp:spPr>
        <a:xfrm>
          <a:off x="3986452" y="1288159"/>
          <a:ext cx="1438719" cy="2745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469" tIns="0" rIns="0" bIns="0" numCol="1" spcCol="1270" anchor="t" anchorCtr="0">
          <a:noAutofit/>
        </a:bodyPr>
        <a:lstStyle/>
        <a:p>
          <a:pPr marL="0" lvl="0" indent="0" algn="l" defTabSz="800100">
            <a:lnSpc>
              <a:spcPct val="90000"/>
            </a:lnSpc>
            <a:spcBef>
              <a:spcPct val="0"/>
            </a:spcBef>
            <a:spcAft>
              <a:spcPct val="35000"/>
            </a:spcAft>
            <a:buNone/>
          </a:pPr>
          <a:r>
            <a:rPr lang="it-IT" sz="1800" b="1" kern="1200" dirty="0"/>
            <a:t>Horizon Europe</a:t>
          </a:r>
        </a:p>
        <a:p>
          <a:pPr marL="0" lvl="0" indent="0" algn="l" defTabSz="800100">
            <a:lnSpc>
              <a:spcPct val="90000"/>
            </a:lnSpc>
            <a:spcBef>
              <a:spcPct val="0"/>
            </a:spcBef>
            <a:spcAft>
              <a:spcPct val="35000"/>
            </a:spcAft>
            <a:buNone/>
          </a:pPr>
          <a:r>
            <a:rPr lang="en-US" sz="1200" kern="1200" dirty="0"/>
            <a:t>OA delle </a:t>
          </a:r>
          <a:r>
            <a:rPr lang="en-US" sz="1200" kern="1200" dirty="0" err="1"/>
            <a:t>Pubblicazioni</a:t>
          </a:r>
          <a:r>
            <a:rPr lang="en-US" sz="1200" kern="1200" dirty="0"/>
            <a:t> </a:t>
          </a:r>
          <a:r>
            <a:rPr lang="en-US" sz="1200" b="1" kern="1200" dirty="0" err="1"/>
            <a:t>obbligatorio</a:t>
          </a:r>
          <a:endParaRPr lang="en-US" sz="1200" b="1" kern="1200" dirty="0"/>
        </a:p>
        <a:p>
          <a:pPr marL="0" lvl="0" indent="0" algn="l" defTabSz="800100">
            <a:lnSpc>
              <a:spcPct val="90000"/>
            </a:lnSpc>
            <a:spcBef>
              <a:spcPct val="0"/>
            </a:spcBef>
            <a:spcAft>
              <a:spcPct val="35000"/>
            </a:spcAft>
            <a:buNone/>
          </a:pPr>
          <a:r>
            <a:rPr lang="it-IT" sz="1200" b="1" kern="1200" dirty="0"/>
            <a:t>FAIR data management &amp; DMP obbligatorio + richiesto fina dalla </a:t>
          </a:r>
          <a:r>
            <a:rPr lang="it-IT" sz="1200" b="1" kern="1200" dirty="0" err="1"/>
            <a:t>proposal</a:t>
          </a:r>
          <a:endParaRPr lang="it-IT" sz="1200" b="1" kern="1200" dirty="0"/>
        </a:p>
        <a:p>
          <a:pPr marL="0" lvl="0" indent="0" algn="l" defTabSz="800100">
            <a:lnSpc>
              <a:spcPct val="90000"/>
            </a:lnSpc>
            <a:spcBef>
              <a:spcPct val="0"/>
            </a:spcBef>
            <a:spcAft>
              <a:spcPct val="35000"/>
            </a:spcAft>
            <a:buNone/>
          </a:pPr>
          <a:r>
            <a:rPr lang="it-IT" sz="1200" b="1" kern="1200" dirty="0"/>
            <a:t>Open Data Default (</a:t>
          </a:r>
          <a:r>
            <a:rPr lang="it-IT" sz="1200" b="1" kern="1200" dirty="0" err="1"/>
            <a:t>opt</a:t>
          </a:r>
          <a:r>
            <a:rPr lang="it-IT" sz="1200" b="1" kern="1200" dirty="0"/>
            <a:t>-out deve essere motivato)</a:t>
          </a:r>
        </a:p>
        <a:p>
          <a:pPr marL="0" lvl="0" indent="0" algn="l" defTabSz="800100">
            <a:lnSpc>
              <a:spcPct val="90000"/>
            </a:lnSpc>
            <a:spcBef>
              <a:spcPct val="0"/>
            </a:spcBef>
            <a:spcAft>
              <a:spcPct val="35000"/>
            </a:spcAft>
            <a:buNone/>
          </a:pPr>
          <a:r>
            <a:rPr lang="it-IT" sz="1200" b="1" kern="1200" dirty="0"/>
            <a:t>Inserito in un’ottica di Open Science</a:t>
          </a:r>
        </a:p>
      </dsp:txBody>
      <dsp:txXfrm>
        <a:off x="3986452" y="1288159"/>
        <a:ext cx="1438719" cy="27456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BEF7F-A62A-42C0-9F3C-CA336C6C7879}">
      <dsp:nvSpPr>
        <dsp:cNvPr id="0" name=""/>
        <dsp:cNvSpPr/>
      </dsp:nvSpPr>
      <dsp:spPr>
        <a:xfrm>
          <a:off x="10717" y="1005797"/>
          <a:ext cx="1431012" cy="8595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it-IT" sz="1600" kern="1200" dirty="0"/>
            <a:t>ricercatori</a:t>
          </a:r>
        </a:p>
      </dsp:txBody>
      <dsp:txXfrm>
        <a:off x="10717" y="1005797"/>
        <a:ext cx="1431012" cy="573059"/>
      </dsp:txXfrm>
    </dsp:sp>
    <dsp:sp modelId="{2DD186E4-D5E3-476B-864F-812729EBD778}">
      <dsp:nvSpPr>
        <dsp:cNvPr id="0" name=""/>
        <dsp:cNvSpPr/>
      </dsp:nvSpPr>
      <dsp:spPr>
        <a:xfrm>
          <a:off x="303529" y="1578857"/>
          <a:ext cx="1431012" cy="1967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dirty="0"/>
            <a:t>scelta della sede editoriale</a:t>
          </a:r>
          <a:endParaRPr lang="it-IT" kern="1200" dirty="0"/>
        </a:p>
      </dsp:txBody>
      <dsp:txXfrm>
        <a:off x="345442" y="1620770"/>
        <a:ext cx="1347186" cy="1883799"/>
      </dsp:txXfrm>
    </dsp:sp>
    <dsp:sp modelId="{F0704768-D0DA-4BB1-A3B9-8668EB0DCFC2}">
      <dsp:nvSpPr>
        <dsp:cNvPr id="0" name=""/>
        <dsp:cNvSpPr/>
      </dsp:nvSpPr>
      <dsp:spPr>
        <a:xfrm>
          <a:off x="1658618" y="1114157"/>
          <a:ext cx="459803" cy="356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a:off x="1658618" y="1185425"/>
        <a:ext cx="352901" cy="213803"/>
      </dsp:txXfrm>
    </dsp:sp>
    <dsp:sp modelId="{433613A6-84B1-4D00-84C2-9F979D8CEE76}">
      <dsp:nvSpPr>
        <dsp:cNvPr id="0" name=""/>
        <dsp:cNvSpPr/>
      </dsp:nvSpPr>
      <dsp:spPr>
        <a:xfrm>
          <a:off x="2309283" y="1005797"/>
          <a:ext cx="1431012" cy="8604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it-IT" sz="1600" kern="1200" dirty="0"/>
            <a:t>biblioteca di afferenza</a:t>
          </a:r>
        </a:p>
      </dsp:txBody>
      <dsp:txXfrm>
        <a:off x="2309283" y="1005797"/>
        <a:ext cx="1431012" cy="573059"/>
      </dsp:txXfrm>
    </dsp:sp>
    <dsp:sp modelId="{C650CC18-45D8-4109-ABC3-1D765F9238B7}">
      <dsp:nvSpPr>
        <dsp:cNvPr id="0" name=""/>
        <dsp:cNvSpPr/>
      </dsp:nvSpPr>
      <dsp:spPr>
        <a:xfrm>
          <a:off x="2602096" y="1578857"/>
          <a:ext cx="1431012" cy="1967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dirty="0"/>
            <a:t>costi e agevolazioni per il GOLD OA per UNIBO</a:t>
          </a:r>
          <a:endParaRPr lang="it-IT" kern="1200" dirty="0"/>
        </a:p>
        <a:p>
          <a:pPr marL="171450" lvl="1" indent="-171450" algn="l" defTabSz="711200">
            <a:lnSpc>
              <a:spcPct val="90000"/>
            </a:lnSpc>
            <a:spcBef>
              <a:spcPct val="0"/>
            </a:spcBef>
            <a:spcAft>
              <a:spcPct val="15000"/>
            </a:spcAft>
            <a:buChar char="•"/>
          </a:pPr>
          <a:r>
            <a:rPr lang="it-IT" sz="1600" kern="1200" dirty="0"/>
            <a:t>policy per il Green OA</a:t>
          </a:r>
          <a:endParaRPr lang="it-IT" kern="1200" dirty="0"/>
        </a:p>
      </dsp:txBody>
      <dsp:txXfrm>
        <a:off x="2644009" y="1620770"/>
        <a:ext cx="1347186" cy="1883799"/>
      </dsp:txXfrm>
    </dsp:sp>
    <dsp:sp modelId="{2D79A782-5AF9-487F-B1A3-81B22E75F61A}">
      <dsp:nvSpPr>
        <dsp:cNvPr id="0" name=""/>
        <dsp:cNvSpPr/>
      </dsp:nvSpPr>
      <dsp:spPr>
        <a:xfrm>
          <a:off x="3957185" y="1114157"/>
          <a:ext cx="459803" cy="356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a:off x="3957185" y="1185425"/>
        <a:ext cx="352901" cy="213803"/>
      </dsp:txXfrm>
    </dsp:sp>
    <dsp:sp modelId="{45BEA2C9-359E-43E2-967E-9890CE9ADE38}">
      <dsp:nvSpPr>
        <dsp:cNvPr id="0" name=""/>
        <dsp:cNvSpPr/>
      </dsp:nvSpPr>
      <dsp:spPr>
        <a:xfrm>
          <a:off x="4607850" y="1005797"/>
          <a:ext cx="1431012" cy="8604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it-IT" sz="1600" kern="1200" dirty="0"/>
            <a:t>ricercatori</a:t>
          </a:r>
        </a:p>
      </dsp:txBody>
      <dsp:txXfrm>
        <a:off x="4607850" y="1005797"/>
        <a:ext cx="1431012" cy="573059"/>
      </dsp:txXfrm>
    </dsp:sp>
    <dsp:sp modelId="{D19C9BEF-5D09-4B56-9D0D-24447C4938B1}">
      <dsp:nvSpPr>
        <dsp:cNvPr id="0" name=""/>
        <dsp:cNvSpPr/>
      </dsp:nvSpPr>
      <dsp:spPr>
        <a:xfrm>
          <a:off x="4900663" y="1578857"/>
          <a:ext cx="1431012" cy="1967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dirty="0"/>
            <a:t>GREEN OA </a:t>
          </a:r>
          <a:r>
            <a:rPr lang="it-IT" sz="1600" kern="1200" dirty="0" err="1"/>
            <a:t>postprint</a:t>
          </a:r>
          <a:endParaRPr lang="it-IT" sz="1600" kern="1200" dirty="0"/>
        </a:p>
        <a:p>
          <a:pPr marL="171450" lvl="1" indent="-171450" algn="l" defTabSz="711200">
            <a:lnSpc>
              <a:spcPct val="90000"/>
            </a:lnSpc>
            <a:spcBef>
              <a:spcPct val="0"/>
            </a:spcBef>
            <a:spcAft>
              <a:spcPct val="15000"/>
            </a:spcAft>
            <a:buChar char="•"/>
          </a:pPr>
          <a:r>
            <a:rPr lang="it-IT" sz="1600" kern="1200" dirty="0"/>
            <a:t>GOLD OA </a:t>
          </a:r>
          <a:r>
            <a:rPr lang="it-IT" sz="1600" kern="1200" dirty="0" err="1"/>
            <a:t>version</a:t>
          </a:r>
          <a:r>
            <a:rPr lang="it-IT" sz="1600" kern="1200" dirty="0"/>
            <a:t> of record</a:t>
          </a:r>
        </a:p>
      </dsp:txBody>
      <dsp:txXfrm>
        <a:off x="4942576" y="1620770"/>
        <a:ext cx="1347186" cy="1883799"/>
      </dsp:txXfrm>
    </dsp:sp>
    <dsp:sp modelId="{7AEC29F4-82A7-4FE0-9746-1C52C58BE7CE}">
      <dsp:nvSpPr>
        <dsp:cNvPr id="0" name=""/>
        <dsp:cNvSpPr/>
      </dsp:nvSpPr>
      <dsp:spPr>
        <a:xfrm>
          <a:off x="6255751" y="1114157"/>
          <a:ext cx="459803" cy="35633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it-IT" sz="400" kern="1200"/>
        </a:p>
      </dsp:txBody>
      <dsp:txXfrm>
        <a:off x="6255751" y="1185425"/>
        <a:ext cx="352901" cy="213803"/>
      </dsp:txXfrm>
    </dsp:sp>
    <dsp:sp modelId="{E870D534-BC84-4F06-8B3F-5911AE6EC822}">
      <dsp:nvSpPr>
        <dsp:cNvPr id="0" name=""/>
        <dsp:cNvSpPr/>
      </dsp:nvSpPr>
      <dsp:spPr>
        <a:xfrm>
          <a:off x="6906417" y="1005797"/>
          <a:ext cx="1431012" cy="8604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it-IT" sz="1600" kern="1200" dirty="0"/>
            <a:t>biblioteca di afferenza</a:t>
          </a:r>
        </a:p>
      </dsp:txBody>
      <dsp:txXfrm>
        <a:off x="6906417" y="1005797"/>
        <a:ext cx="1431012" cy="573059"/>
      </dsp:txXfrm>
    </dsp:sp>
    <dsp:sp modelId="{770C90C1-E478-4CC7-9AD5-7DC4535782DE}">
      <dsp:nvSpPr>
        <dsp:cNvPr id="0" name=""/>
        <dsp:cNvSpPr/>
      </dsp:nvSpPr>
      <dsp:spPr>
        <a:xfrm>
          <a:off x="7199230" y="1578857"/>
          <a:ext cx="1431012" cy="196762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dirty="0"/>
            <a:t>validazione dei full text allegati alle schede IRIS</a:t>
          </a:r>
        </a:p>
      </dsp:txBody>
      <dsp:txXfrm>
        <a:off x="7241143" y="1620770"/>
        <a:ext cx="1347186" cy="1883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28FCE-6BB8-4ED3-95FB-7972C1A9C917}">
      <dsp:nvSpPr>
        <dsp:cNvPr id="0" name=""/>
        <dsp:cNvSpPr/>
      </dsp:nvSpPr>
      <dsp:spPr>
        <a:xfrm>
          <a:off x="632" y="271151"/>
          <a:ext cx="4138554" cy="77606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it-IT" sz="3600" kern="1200" dirty="0">
              <a:solidFill>
                <a:schemeClr val="tx2"/>
              </a:solidFill>
            </a:rPr>
            <a:t>via GOLD</a:t>
          </a:r>
        </a:p>
      </dsp:txBody>
      <dsp:txXfrm>
        <a:off x="23362" y="293881"/>
        <a:ext cx="4093094" cy="730602"/>
      </dsp:txXfrm>
    </dsp:sp>
    <dsp:sp modelId="{C2366A19-A8AD-4147-A99C-D707FEF66041}">
      <dsp:nvSpPr>
        <dsp:cNvPr id="0" name=""/>
        <dsp:cNvSpPr/>
      </dsp:nvSpPr>
      <dsp:spPr>
        <a:xfrm rot="5400000">
          <a:off x="2002004" y="1115118"/>
          <a:ext cx="135810" cy="135810"/>
        </a:xfrm>
        <a:prstGeom prst="rightArrow">
          <a:avLst>
            <a:gd name="adj1" fmla="val 66700"/>
            <a:gd name="adj2" fmla="val 5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A695619F-D6FA-490A-B8DE-4BF24F0065E5}">
      <dsp:nvSpPr>
        <dsp:cNvPr id="0" name=""/>
        <dsp:cNvSpPr/>
      </dsp:nvSpPr>
      <dsp:spPr>
        <a:xfrm>
          <a:off x="632" y="1318835"/>
          <a:ext cx="4138554" cy="776062"/>
        </a:xfrm>
        <a:prstGeom prst="roundRect">
          <a:avLst>
            <a:gd name="adj" fmla="val 10000"/>
          </a:avLst>
        </a:prstGeom>
        <a:solidFill>
          <a:srgbClr val="FFC000">
            <a:alpha val="7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2"/>
              </a:solidFill>
            </a:rPr>
            <a:t>Pubblicare</a:t>
          </a:r>
          <a:r>
            <a:rPr lang="en-US" sz="1600" kern="1200" dirty="0">
              <a:solidFill>
                <a:schemeClr val="tx2"/>
              </a:solidFill>
            </a:rPr>
            <a:t> in una </a:t>
          </a:r>
          <a:r>
            <a:rPr lang="en-US" sz="1600" kern="1200" dirty="0" err="1">
              <a:solidFill>
                <a:schemeClr val="tx2"/>
              </a:solidFill>
            </a:rPr>
            <a:t>rivista</a:t>
          </a:r>
          <a:r>
            <a:rPr lang="en-US" sz="1600" kern="1200" dirty="0">
              <a:solidFill>
                <a:schemeClr val="tx2"/>
              </a:solidFill>
            </a:rPr>
            <a:t> full Open Access o in una </a:t>
          </a:r>
          <a:r>
            <a:rPr lang="en-US" sz="1600" kern="1200" dirty="0" err="1">
              <a:solidFill>
                <a:schemeClr val="tx2"/>
              </a:solidFill>
            </a:rPr>
            <a:t>rivista</a:t>
          </a:r>
          <a:r>
            <a:rPr lang="en-US" sz="1600" kern="1200" dirty="0">
              <a:solidFill>
                <a:schemeClr val="tx2"/>
              </a:solidFill>
            </a:rPr>
            <a:t> </a:t>
          </a:r>
          <a:r>
            <a:rPr lang="en-US" sz="1600" kern="1200" dirty="0" err="1">
              <a:solidFill>
                <a:schemeClr val="tx2"/>
              </a:solidFill>
            </a:rPr>
            <a:t>tradizionale</a:t>
          </a:r>
          <a:r>
            <a:rPr lang="en-US" sz="1600" kern="1200" dirty="0">
              <a:solidFill>
                <a:schemeClr val="tx2"/>
              </a:solidFill>
            </a:rPr>
            <a:t> ad </a:t>
          </a:r>
          <a:r>
            <a:rPr lang="en-US" sz="1600" kern="1200" dirty="0" err="1">
              <a:solidFill>
                <a:schemeClr val="tx2"/>
              </a:solidFill>
            </a:rPr>
            <a:t>abbonamento</a:t>
          </a:r>
          <a:r>
            <a:rPr lang="en-US" sz="1600" kern="1200" dirty="0">
              <a:solidFill>
                <a:schemeClr val="tx2"/>
              </a:solidFill>
            </a:rPr>
            <a:t> </a:t>
          </a:r>
          <a:r>
            <a:rPr lang="en-US" sz="1600" kern="1200" dirty="0" err="1">
              <a:solidFill>
                <a:schemeClr val="tx2"/>
              </a:solidFill>
            </a:rPr>
            <a:t>chiedendo</a:t>
          </a:r>
          <a:r>
            <a:rPr lang="en-US" sz="1600" kern="1200" dirty="0">
              <a:solidFill>
                <a:schemeClr val="tx2"/>
              </a:solidFill>
            </a:rPr>
            <a:t> </a:t>
          </a:r>
          <a:r>
            <a:rPr lang="en-US" sz="1600" kern="1200" dirty="0" err="1">
              <a:solidFill>
                <a:schemeClr val="tx2"/>
              </a:solidFill>
            </a:rPr>
            <a:t>l’accesso</a:t>
          </a:r>
          <a:r>
            <a:rPr lang="en-US" sz="1600" kern="1200" dirty="0">
              <a:solidFill>
                <a:schemeClr val="tx2"/>
              </a:solidFill>
            </a:rPr>
            <a:t> aperto </a:t>
          </a:r>
          <a:r>
            <a:rPr lang="en-US" sz="1600" kern="1200" dirty="0" err="1">
              <a:solidFill>
                <a:schemeClr val="tx2"/>
              </a:solidFill>
            </a:rPr>
            <a:t>immediato</a:t>
          </a:r>
          <a:r>
            <a:rPr lang="en-US" sz="1600" kern="1200" dirty="0">
              <a:solidFill>
                <a:schemeClr val="tx2"/>
              </a:solidFill>
            </a:rPr>
            <a:t> (r. </a:t>
          </a:r>
          <a:r>
            <a:rPr lang="en-US" sz="1600" kern="1200" dirty="0" err="1">
              <a:solidFill>
                <a:schemeClr val="tx2"/>
              </a:solidFill>
            </a:rPr>
            <a:t>ibrida</a:t>
          </a:r>
          <a:r>
            <a:rPr lang="en-US" sz="1600" kern="1200" dirty="0">
              <a:solidFill>
                <a:schemeClr val="tx2"/>
              </a:solidFill>
            </a:rPr>
            <a:t>)</a:t>
          </a:r>
          <a:endParaRPr lang="it-IT" sz="1600" kern="1200" dirty="0">
            <a:solidFill>
              <a:schemeClr val="tx2"/>
            </a:solidFill>
          </a:endParaRPr>
        </a:p>
      </dsp:txBody>
      <dsp:txXfrm>
        <a:off x="23362" y="1341565"/>
        <a:ext cx="4093094" cy="730602"/>
      </dsp:txXfrm>
    </dsp:sp>
    <dsp:sp modelId="{0BFB10F1-362F-44DB-B401-B36053899F1C}">
      <dsp:nvSpPr>
        <dsp:cNvPr id="0" name=""/>
        <dsp:cNvSpPr/>
      </dsp:nvSpPr>
      <dsp:spPr>
        <a:xfrm rot="5400000">
          <a:off x="2002004" y="2162802"/>
          <a:ext cx="135810" cy="135810"/>
        </a:xfrm>
        <a:prstGeom prst="rightArrow">
          <a:avLst>
            <a:gd name="adj1" fmla="val 66700"/>
            <a:gd name="adj2" fmla="val 5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965649BC-9EB6-4562-8670-64A0B297F271}">
      <dsp:nvSpPr>
        <dsp:cNvPr id="0" name=""/>
        <dsp:cNvSpPr/>
      </dsp:nvSpPr>
      <dsp:spPr>
        <a:xfrm>
          <a:off x="632" y="2366519"/>
          <a:ext cx="4138554" cy="776062"/>
        </a:xfrm>
        <a:prstGeom prst="roundRect">
          <a:avLst>
            <a:gd name="adj" fmla="val 10000"/>
          </a:avLst>
        </a:prstGeom>
        <a:solidFill>
          <a:srgbClr val="FFC000">
            <a:alpha val="5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2"/>
              </a:solidFill>
            </a:rPr>
            <a:t>Controllare</a:t>
          </a:r>
          <a:r>
            <a:rPr lang="en-US" sz="1600" kern="1200" dirty="0">
              <a:solidFill>
                <a:schemeClr val="tx2"/>
              </a:solidFill>
            </a:rPr>
            <a:t> con la propria </a:t>
          </a:r>
          <a:r>
            <a:rPr lang="en-US" sz="1600" kern="1200" dirty="0" err="1">
              <a:solidFill>
                <a:schemeClr val="tx2"/>
              </a:solidFill>
            </a:rPr>
            <a:t>biblioteca</a:t>
          </a:r>
          <a:r>
            <a:rPr lang="en-US" sz="1600" kern="1200" dirty="0">
              <a:solidFill>
                <a:schemeClr val="tx2"/>
              </a:solidFill>
            </a:rPr>
            <a:t> le </a:t>
          </a:r>
          <a:r>
            <a:rPr lang="en-US" sz="1600" kern="1200" dirty="0" err="1">
              <a:solidFill>
                <a:schemeClr val="tx2"/>
              </a:solidFill>
            </a:rPr>
            <a:t>tariffe</a:t>
          </a:r>
          <a:r>
            <a:rPr lang="en-US" sz="1600" kern="1200" dirty="0">
              <a:solidFill>
                <a:schemeClr val="tx2"/>
              </a:solidFill>
            </a:rPr>
            <a:t> </a:t>
          </a:r>
          <a:r>
            <a:rPr lang="en-US" sz="1600" kern="1200" dirty="0" err="1">
              <a:solidFill>
                <a:schemeClr val="tx2"/>
              </a:solidFill>
            </a:rPr>
            <a:t>dell’editore</a:t>
          </a:r>
          <a:r>
            <a:rPr lang="en-US" sz="1600" kern="1200" dirty="0">
              <a:solidFill>
                <a:schemeClr val="tx2"/>
              </a:solidFill>
            </a:rPr>
            <a:t> per </a:t>
          </a:r>
          <a:r>
            <a:rPr lang="en-US" sz="1600" kern="1200" dirty="0" err="1">
              <a:solidFill>
                <a:schemeClr val="tx2"/>
              </a:solidFill>
            </a:rPr>
            <a:t>pubblicare</a:t>
          </a:r>
          <a:r>
            <a:rPr lang="en-US" sz="1600" kern="1200" dirty="0">
              <a:solidFill>
                <a:schemeClr val="tx2"/>
              </a:solidFill>
            </a:rPr>
            <a:t> in accesso aperto in </a:t>
          </a:r>
          <a:r>
            <a:rPr lang="en-US" sz="1600" kern="1200" dirty="0" err="1">
              <a:solidFill>
                <a:schemeClr val="tx2"/>
              </a:solidFill>
            </a:rPr>
            <a:t>rivista</a:t>
          </a:r>
          <a:r>
            <a:rPr lang="en-US" sz="1600" kern="1200" dirty="0">
              <a:solidFill>
                <a:schemeClr val="tx2"/>
              </a:solidFill>
            </a:rPr>
            <a:t> full OA o </a:t>
          </a:r>
          <a:r>
            <a:rPr lang="en-US" sz="1600" kern="1200" dirty="0" err="1">
              <a:solidFill>
                <a:schemeClr val="tx2"/>
              </a:solidFill>
            </a:rPr>
            <a:t>ibrida</a:t>
          </a:r>
          <a:r>
            <a:rPr lang="en-US" sz="1600" kern="1200" baseline="30000" dirty="0">
              <a:solidFill>
                <a:schemeClr val="tx2"/>
              </a:solidFill>
            </a:rPr>
            <a:t>§</a:t>
          </a:r>
          <a:endParaRPr lang="it-IT" sz="1600" kern="1200" baseline="30000" dirty="0">
            <a:solidFill>
              <a:schemeClr val="tx2"/>
            </a:solidFill>
          </a:endParaRPr>
        </a:p>
      </dsp:txBody>
      <dsp:txXfrm>
        <a:off x="23362" y="2389249"/>
        <a:ext cx="4093094" cy="730602"/>
      </dsp:txXfrm>
    </dsp:sp>
    <dsp:sp modelId="{6ED7327A-77D3-48F5-9861-0A8DF4D12948}">
      <dsp:nvSpPr>
        <dsp:cNvPr id="0" name=""/>
        <dsp:cNvSpPr/>
      </dsp:nvSpPr>
      <dsp:spPr>
        <a:xfrm rot="5400000">
          <a:off x="2002004" y="3210487"/>
          <a:ext cx="135810" cy="135810"/>
        </a:xfrm>
        <a:prstGeom prst="rightArrow">
          <a:avLst>
            <a:gd name="adj1" fmla="val 66700"/>
            <a:gd name="adj2" fmla="val 5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8B860D87-CB63-44BA-ABFC-C413095C6B76}">
      <dsp:nvSpPr>
        <dsp:cNvPr id="0" name=""/>
        <dsp:cNvSpPr/>
      </dsp:nvSpPr>
      <dsp:spPr>
        <a:xfrm>
          <a:off x="632" y="3414203"/>
          <a:ext cx="4138554" cy="776062"/>
        </a:xfrm>
        <a:prstGeom prst="roundRect">
          <a:avLst>
            <a:gd name="adj" fmla="val 10000"/>
          </a:avLst>
        </a:prstGeom>
        <a:solidFill>
          <a:srgbClr val="FFC000">
            <a:alpha val="3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chemeClr val="tx2"/>
              </a:solidFill>
            </a:rPr>
            <a:t>Accesso aperto immediato sul sito dell’editore</a:t>
          </a:r>
          <a:endParaRPr lang="it-IT" sz="1600" kern="1200" dirty="0"/>
        </a:p>
      </dsp:txBody>
      <dsp:txXfrm>
        <a:off x="23362" y="3436933"/>
        <a:ext cx="4093094" cy="730602"/>
      </dsp:txXfrm>
    </dsp:sp>
    <dsp:sp modelId="{08390E57-55FE-44CA-AEA8-827333CD390A}">
      <dsp:nvSpPr>
        <dsp:cNvPr id="0" name=""/>
        <dsp:cNvSpPr/>
      </dsp:nvSpPr>
      <dsp:spPr>
        <a:xfrm rot="5400000">
          <a:off x="2002004" y="4258171"/>
          <a:ext cx="135810" cy="135810"/>
        </a:xfrm>
        <a:prstGeom prst="rightArrow">
          <a:avLst>
            <a:gd name="adj1" fmla="val 66700"/>
            <a:gd name="adj2" fmla="val 5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B30B49C2-FB6A-470D-8384-62F7B47DE5E9}">
      <dsp:nvSpPr>
        <dsp:cNvPr id="0" name=""/>
        <dsp:cNvSpPr/>
      </dsp:nvSpPr>
      <dsp:spPr>
        <a:xfrm>
          <a:off x="632" y="4461887"/>
          <a:ext cx="4138554" cy="776062"/>
        </a:xfrm>
        <a:prstGeom prst="roundRect">
          <a:avLst>
            <a:gd name="adj" fmla="val 10000"/>
          </a:avLst>
        </a:prstGeom>
        <a:solidFill>
          <a:srgbClr val="00B050">
            <a:alpha val="20000"/>
          </a:srgbClr>
        </a:solidFill>
        <a:ln w="25400" cap="flat" cmpd="sng" algn="ctr">
          <a:solidFill>
            <a:srgbClr val="00B05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tx2"/>
              </a:solidFill>
            </a:rPr>
            <a:t>Depositare</a:t>
          </a:r>
          <a:r>
            <a:rPr lang="en-US" sz="1800" kern="1200" dirty="0">
              <a:solidFill>
                <a:schemeClr val="tx2"/>
              </a:solidFill>
            </a:rPr>
            <a:t> </a:t>
          </a:r>
          <a:r>
            <a:rPr lang="en-US" sz="1800" b="1" kern="1200" dirty="0" err="1">
              <a:solidFill>
                <a:schemeClr val="tx2"/>
              </a:solidFill>
            </a:rPr>
            <a:t>nel</a:t>
          </a:r>
          <a:r>
            <a:rPr lang="en-US" sz="1800" b="1" kern="1200" dirty="0">
              <a:solidFill>
                <a:schemeClr val="tx2"/>
              </a:solidFill>
            </a:rPr>
            <a:t> repository la </a:t>
          </a:r>
          <a:r>
            <a:rPr lang="en-US" sz="1800" b="1" kern="1200" dirty="0" err="1">
              <a:solidFill>
                <a:schemeClr val="tx2"/>
              </a:solidFill>
            </a:rPr>
            <a:t>versione</a:t>
          </a:r>
          <a:r>
            <a:rPr lang="en-US" sz="1800" b="1" kern="1200" dirty="0">
              <a:solidFill>
                <a:schemeClr val="tx2"/>
              </a:solidFill>
            </a:rPr>
            <a:t> </a:t>
          </a:r>
          <a:r>
            <a:rPr lang="en-US" sz="1800" b="1" kern="1200" dirty="0" err="1">
              <a:solidFill>
                <a:schemeClr val="tx2"/>
              </a:solidFill>
            </a:rPr>
            <a:t>editoriale</a:t>
          </a:r>
          <a:r>
            <a:rPr lang="en-US" sz="1800" b="1" kern="1200" dirty="0">
              <a:solidFill>
                <a:schemeClr val="tx2"/>
              </a:solidFill>
            </a:rPr>
            <a:t> </a:t>
          </a:r>
          <a:r>
            <a:rPr lang="en-US" sz="1800" kern="1200" dirty="0">
              <a:solidFill>
                <a:schemeClr val="tx2"/>
              </a:solidFill>
            </a:rPr>
            <a:t>per </a:t>
          </a:r>
          <a:r>
            <a:rPr lang="en-US" sz="1800" kern="1200" dirty="0" err="1">
              <a:solidFill>
                <a:schemeClr val="tx2"/>
              </a:solidFill>
            </a:rPr>
            <a:t>preservazione</a:t>
          </a:r>
          <a:endParaRPr lang="it-IT" sz="1800" kern="1200" dirty="0">
            <a:solidFill>
              <a:schemeClr val="tx2"/>
            </a:solidFill>
          </a:endParaRPr>
        </a:p>
      </dsp:txBody>
      <dsp:txXfrm>
        <a:off x="23362" y="4484617"/>
        <a:ext cx="4093094" cy="730602"/>
      </dsp:txXfrm>
    </dsp:sp>
    <dsp:sp modelId="{04EF4367-BEC7-4097-AC4B-F2E52D855C9F}">
      <dsp:nvSpPr>
        <dsp:cNvPr id="0" name=""/>
        <dsp:cNvSpPr/>
      </dsp:nvSpPr>
      <dsp:spPr>
        <a:xfrm>
          <a:off x="4573781" y="271151"/>
          <a:ext cx="4138554" cy="776062"/>
        </a:xfrm>
        <a:prstGeom prst="roundRect">
          <a:avLst>
            <a:gd name="adj" fmla="val 10000"/>
          </a:avLst>
        </a:prstGeom>
        <a:solidFill>
          <a:srgbClr val="00B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it-IT" sz="3600" kern="1200" dirty="0">
              <a:solidFill>
                <a:schemeClr val="tx2"/>
              </a:solidFill>
            </a:rPr>
            <a:t>via GREEN</a:t>
          </a:r>
        </a:p>
      </dsp:txBody>
      <dsp:txXfrm>
        <a:off x="4596511" y="293881"/>
        <a:ext cx="4093094" cy="730602"/>
      </dsp:txXfrm>
    </dsp:sp>
    <dsp:sp modelId="{B510DD41-9DDF-4CEA-9B34-EC558B4756F0}">
      <dsp:nvSpPr>
        <dsp:cNvPr id="0" name=""/>
        <dsp:cNvSpPr/>
      </dsp:nvSpPr>
      <dsp:spPr>
        <a:xfrm rot="5400000">
          <a:off x="6575153" y="1115118"/>
          <a:ext cx="135810" cy="135810"/>
        </a:xfrm>
        <a:prstGeom prst="rightArrow">
          <a:avLst>
            <a:gd name="adj1" fmla="val 66700"/>
            <a:gd name="adj2" fmla="val 5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A7CD26FF-1BE1-4719-A238-ED631544AD52}">
      <dsp:nvSpPr>
        <dsp:cNvPr id="0" name=""/>
        <dsp:cNvSpPr/>
      </dsp:nvSpPr>
      <dsp:spPr>
        <a:xfrm>
          <a:off x="4573781" y="1318835"/>
          <a:ext cx="4138554" cy="776062"/>
        </a:xfrm>
        <a:prstGeom prst="roundRect">
          <a:avLst>
            <a:gd name="adj" fmla="val 10000"/>
          </a:avLst>
        </a:prstGeom>
        <a:solidFill>
          <a:srgbClr val="00B050">
            <a:alpha val="7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err="1">
              <a:solidFill>
                <a:schemeClr val="tx2"/>
              </a:solidFill>
            </a:rPr>
            <a:t>Pubblicare</a:t>
          </a:r>
          <a:r>
            <a:rPr lang="en-US" sz="1600" kern="1200" dirty="0">
              <a:solidFill>
                <a:schemeClr val="tx2"/>
              </a:solidFill>
            </a:rPr>
            <a:t> in una </a:t>
          </a:r>
          <a:r>
            <a:rPr lang="en-US" sz="1600" kern="1200" dirty="0" err="1">
              <a:solidFill>
                <a:schemeClr val="tx2"/>
              </a:solidFill>
            </a:rPr>
            <a:t>rivista</a:t>
          </a:r>
          <a:r>
            <a:rPr lang="en-US" sz="1600" kern="1200" dirty="0">
              <a:solidFill>
                <a:schemeClr val="tx2"/>
              </a:solidFill>
            </a:rPr>
            <a:t> </a:t>
          </a:r>
          <a:r>
            <a:rPr lang="en-US" sz="1600" kern="1200" dirty="0" err="1">
              <a:solidFill>
                <a:schemeClr val="tx2"/>
              </a:solidFill>
            </a:rPr>
            <a:t>tradizionale</a:t>
          </a:r>
          <a:r>
            <a:rPr lang="en-US" sz="1600" kern="1200" dirty="0">
              <a:solidFill>
                <a:schemeClr val="tx2"/>
              </a:solidFill>
            </a:rPr>
            <a:t> ad </a:t>
          </a:r>
          <a:r>
            <a:rPr lang="en-US" sz="1600" kern="1200" dirty="0" err="1">
              <a:solidFill>
                <a:schemeClr val="tx2"/>
              </a:solidFill>
            </a:rPr>
            <a:t>abbonamento</a:t>
          </a:r>
          <a:r>
            <a:rPr lang="en-US" sz="1600" kern="1200" dirty="0">
              <a:solidFill>
                <a:schemeClr val="tx2"/>
              </a:solidFill>
            </a:rPr>
            <a:t> senza </a:t>
          </a:r>
          <a:r>
            <a:rPr lang="en-US" sz="1600" kern="1200" dirty="0" err="1">
              <a:solidFill>
                <a:schemeClr val="tx2"/>
              </a:solidFill>
            </a:rPr>
            <a:t>richiedere</a:t>
          </a:r>
          <a:r>
            <a:rPr lang="en-US" sz="1600" kern="1200" dirty="0">
              <a:solidFill>
                <a:schemeClr val="tx2"/>
              </a:solidFill>
            </a:rPr>
            <a:t> </a:t>
          </a:r>
          <a:r>
            <a:rPr lang="en-US" sz="1600" kern="1200" dirty="0" err="1">
              <a:solidFill>
                <a:schemeClr val="tx2"/>
              </a:solidFill>
            </a:rPr>
            <a:t>l’accesso</a:t>
          </a:r>
          <a:r>
            <a:rPr lang="en-US" sz="1600" kern="1200" dirty="0">
              <a:solidFill>
                <a:schemeClr val="tx2"/>
              </a:solidFill>
            </a:rPr>
            <a:t> aperto </a:t>
          </a:r>
          <a:r>
            <a:rPr lang="en-US" sz="1600" kern="1200" dirty="0" err="1">
              <a:solidFill>
                <a:schemeClr val="tx2"/>
              </a:solidFill>
            </a:rPr>
            <a:t>immediato</a:t>
          </a:r>
          <a:endParaRPr lang="it-IT" sz="1600" kern="1200" dirty="0"/>
        </a:p>
      </dsp:txBody>
      <dsp:txXfrm>
        <a:off x="4596511" y="1341565"/>
        <a:ext cx="4093094" cy="730602"/>
      </dsp:txXfrm>
    </dsp:sp>
    <dsp:sp modelId="{D512BA69-0784-4B30-B91F-B2DAC594A16E}">
      <dsp:nvSpPr>
        <dsp:cNvPr id="0" name=""/>
        <dsp:cNvSpPr/>
      </dsp:nvSpPr>
      <dsp:spPr>
        <a:xfrm rot="5400000">
          <a:off x="6575153" y="2162802"/>
          <a:ext cx="135810" cy="135810"/>
        </a:xfrm>
        <a:prstGeom prst="rightArrow">
          <a:avLst>
            <a:gd name="adj1" fmla="val 66700"/>
            <a:gd name="adj2" fmla="val 5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AB8DBE94-5311-4BCE-9B4E-F5D4EE216F77}">
      <dsp:nvSpPr>
        <dsp:cNvPr id="0" name=""/>
        <dsp:cNvSpPr/>
      </dsp:nvSpPr>
      <dsp:spPr>
        <a:xfrm>
          <a:off x="4573781" y="2366519"/>
          <a:ext cx="4138554" cy="776062"/>
        </a:xfrm>
        <a:prstGeom prst="roundRect">
          <a:avLst>
            <a:gd name="adj" fmla="val 10000"/>
          </a:avLst>
        </a:prstGeom>
        <a:solidFill>
          <a:srgbClr val="00B050">
            <a:alpha val="5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688975">
            <a:lnSpc>
              <a:spcPct val="90000"/>
            </a:lnSpc>
            <a:spcBef>
              <a:spcPct val="0"/>
            </a:spcBef>
            <a:spcAft>
              <a:spcPct val="35000"/>
            </a:spcAft>
            <a:buNone/>
          </a:pPr>
          <a:r>
            <a:rPr lang="en-US" sz="1550" kern="1200" dirty="0">
              <a:solidFill>
                <a:schemeClr val="tx2"/>
              </a:solidFill>
            </a:rPr>
            <a:t>NO </a:t>
          </a:r>
          <a:r>
            <a:rPr lang="en-US" sz="1550" kern="1200" dirty="0" err="1">
              <a:solidFill>
                <a:schemeClr val="tx2"/>
              </a:solidFill>
            </a:rPr>
            <a:t>costi</a:t>
          </a:r>
          <a:r>
            <a:rPr lang="en-US" sz="1550" kern="1200" dirty="0">
              <a:solidFill>
                <a:schemeClr val="tx2"/>
              </a:solidFill>
            </a:rPr>
            <a:t> di </a:t>
          </a:r>
          <a:r>
            <a:rPr lang="en-US" sz="1550" kern="1200" dirty="0" err="1">
              <a:solidFill>
                <a:schemeClr val="tx2"/>
              </a:solidFill>
            </a:rPr>
            <a:t>pubblicazione</a:t>
          </a:r>
          <a:r>
            <a:rPr lang="en-US" sz="1550" kern="1200" dirty="0">
              <a:solidFill>
                <a:schemeClr val="tx2"/>
              </a:solidFill>
            </a:rPr>
            <a:t> ma </a:t>
          </a:r>
          <a:r>
            <a:rPr lang="en-US" sz="1550" kern="1200" dirty="0" err="1">
              <a:solidFill>
                <a:schemeClr val="tx2"/>
              </a:solidFill>
            </a:rPr>
            <a:t>controllare</a:t>
          </a:r>
          <a:r>
            <a:rPr lang="en-US" sz="1550" kern="1200" dirty="0">
              <a:solidFill>
                <a:schemeClr val="tx2"/>
              </a:solidFill>
            </a:rPr>
            <a:t> la policy </a:t>
          </a:r>
          <a:r>
            <a:rPr lang="en-US" sz="1550" kern="1200" dirty="0" err="1">
              <a:solidFill>
                <a:schemeClr val="tx2"/>
              </a:solidFill>
            </a:rPr>
            <a:t>dell’editore</a:t>
          </a:r>
          <a:r>
            <a:rPr lang="en-US" sz="1550" kern="1200" dirty="0">
              <a:solidFill>
                <a:schemeClr val="tx2"/>
              </a:solidFill>
            </a:rPr>
            <a:t> </a:t>
          </a:r>
          <a:r>
            <a:rPr lang="en-US" sz="1550" kern="1200" dirty="0" err="1">
              <a:solidFill>
                <a:schemeClr val="tx2"/>
              </a:solidFill>
            </a:rPr>
            <a:t>riguardante</a:t>
          </a:r>
          <a:r>
            <a:rPr lang="en-US" sz="1550" kern="1200" dirty="0">
              <a:solidFill>
                <a:schemeClr val="tx2"/>
              </a:solidFill>
            </a:rPr>
            <a:t> la </a:t>
          </a:r>
          <a:r>
            <a:rPr lang="en-US" sz="1550" kern="1200" dirty="0" err="1">
              <a:solidFill>
                <a:schemeClr val="tx2"/>
              </a:solidFill>
            </a:rPr>
            <a:t>presevazione</a:t>
          </a:r>
          <a:r>
            <a:rPr lang="en-US" sz="1550" kern="1200" dirty="0">
              <a:solidFill>
                <a:schemeClr val="tx2"/>
              </a:solidFill>
            </a:rPr>
            <a:t> e </a:t>
          </a:r>
          <a:r>
            <a:rPr lang="en-US" sz="1550" kern="1200" dirty="0" err="1">
              <a:solidFill>
                <a:schemeClr val="tx2"/>
              </a:solidFill>
            </a:rPr>
            <a:t>l’accesso</a:t>
          </a:r>
          <a:r>
            <a:rPr lang="en-US" sz="1550" kern="1200" dirty="0">
              <a:solidFill>
                <a:schemeClr val="tx2"/>
              </a:solidFill>
            </a:rPr>
            <a:t> aperto. </a:t>
          </a:r>
          <a:r>
            <a:rPr lang="en-US" sz="1550" b="1" kern="1200" dirty="0">
              <a:solidFill>
                <a:schemeClr val="tx2"/>
              </a:solidFill>
            </a:rPr>
            <a:t>NB: HEU non </a:t>
          </a:r>
          <a:r>
            <a:rPr lang="en-US" sz="1550" b="1" kern="1200" dirty="0" err="1">
              <a:solidFill>
                <a:schemeClr val="tx2"/>
              </a:solidFill>
            </a:rPr>
            <a:t>consente</a:t>
          </a:r>
          <a:r>
            <a:rPr lang="en-US" sz="1550" b="1" kern="1200" dirty="0">
              <a:solidFill>
                <a:schemeClr val="tx2"/>
              </a:solidFill>
            </a:rPr>
            <a:t> </a:t>
          </a:r>
          <a:r>
            <a:rPr lang="en-US" sz="1550" b="1" kern="1200" dirty="0" err="1">
              <a:solidFill>
                <a:schemeClr val="tx2"/>
              </a:solidFill>
            </a:rPr>
            <a:t>l’embargo</a:t>
          </a:r>
          <a:r>
            <a:rPr lang="en-US" sz="1550" b="1" kern="1200" dirty="0">
              <a:solidFill>
                <a:schemeClr val="tx2"/>
              </a:solidFill>
            </a:rPr>
            <a:t> </a:t>
          </a:r>
          <a:endParaRPr lang="it-IT" sz="1550" b="1" kern="1200" dirty="0"/>
        </a:p>
      </dsp:txBody>
      <dsp:txXfrm>
        <a:off x="4596511" y="2389249"/>
        <a:ext cx="4093094" cy="730602"/>
      </dsp:txXfrm>
    </dsp:sp>
    <dsp:sp modelId="{0CFE7EF0-2CE4-44FC-88EF-DAA93AACE8EF}">
      <dsp:nvSpPr>
        <dsp:cNvPr id="0" name=""/>
        <dsp:cNvSpPr/>
      </dsp:nvSpPr>
      <dsp:spPr>
        <a:xfrm rot="5400000">
          <a:off x="6575153" y="3210487"/>
          <a:ext cx="135810" cy="135810"/>
        </a:xfrm>
        <a:prstGeom prst="rightArrow">
          <a:avLst>
            <a:gd name="adj1" fmla="val 66700"/>
            <a:gd name="adj2" fmla="val 5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07DA2AFF-8892-450E-B9DD-D200F7022A24}">
      <dsp:nvSpPr>
        <dsp:cNvPr id="0" name=""/>
        <dsp:cNvSpPr/>
      </dsp:nvSpPr>
      <dsp:spPr>
        <a:xfrm>
          <a:off x="4573781" y="3414203"/>
          <a:ext cx="4138554" cy="776062"/>
        </a:xfrm>
        <a:prstGeom prst="roundRect">
          <a:avLst>
            <a:gd name="adj" fmla="val 10000"/>
          </a:avLst>
        </a:prstGeom>
        <a:solidFill>
          <a:srgbClr val="00B050">
            <a:alpha val="3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chemeClr val="tx2"/>
              </a:solidFill>
            </a:rPr>
            <a:t>No accesso aperto immediato sul sito dell’editore</a:t>
          </a:r>
          <a:endParaRPr lang="it-IT" sz="1600" kern="1200" dirty="0"/>
        </a:p>
      </dsp:txBody>
      <dsp:txXfrm>
        <a:off x="4596511" y="3436933"/>
        <a:ext cx="4093094" cy="730602"/>
      </dsp:txXfrm>
    </dsp:sp>
    <dsp:sp modelId="{73EEA399-BDB2-4950-A3DC-E0AAEF9A6B10}">
      <dsp:nvSpPr>
        <dsp:cNvPr id="0" name=""/>
        <dsp:cNvSpPr/>
      </dsp:nvSpPr>
      <dsp:spPr>
        <a:xfrm rot="5400000">
          <a:off x="6575153" y="4258171"/>
          <a:ext cx="135810" cy="135810"/>
        </a:xfrm>
        <a:prstGeom prst="rightArrow">
          <a:avLst>
            <a:gd name="adj1" fmla="val 66700"/>
            <a:gd name="adj2" fmla="val 5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3C177291-2B2C-4318-91CF-C095BE04AADF}">
      <dsp:nvSpPr>
        <dsp:cNvPr id="0" name=""/>
        <dsp:cNvSpPr/>
      </dsp:nvSpPr>
      <dsp:spPr>
        <a:xfrm>
          <a:off x="4573781" y="4461887"/>
          <a:ext cx="4138554" cy="776062"/>
        </a:xfrm>
        <a:prstGeom prst="roundRect">
          <a:avLst>
            <a:gd name="adj" fmla="val 10000"/>
          </a:avLst>
        </a:prstGeom>
        <a:solidFill>
          <a:srgbClr val="00B050">
            <a:alpha val="20000"/>
          </a:srgbClr>
        </a:solidFill>
        <a:ln w="25400" cap="flat" cmpd="sng" algn="ctr">
          <a:solidFill>
            <a:srgbClr val="00B05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 </a:t>
          </a:r>
          <a:r>
            <a:rPr lang="en-US" sz="1800" kern="1200" dirty="0" err="1">
              <a:solidFill>
                <a:schemeClr val="tx2"/>
              </a:solidFill>
            </a:rPr>
            <a:t>Depositare</a:t>
          </a:r>
          <a:r>
            <a:rPr lang="en-US" sz="1800" kern="1200" dirty="0">
              <a:solidFill>
                <a:schemeClr val="tx2"/>
              </a:solidFill>
            </a:rPr>
            <a:t> </a:t>
          </a:r>
          <a:r>
            <a:rPr lang="en-US" sz="1800" b="1" kern="1200" dirty="0" err="1">
              <a:solidFill>
                <a:schemeClr val="tx2"/>
              </a:solidFill>
            </a:rPr>
            <a:t>nel</a:t>
          </a:r>
          <a:r>
            <a:rPr lang="en-US" sz="1800" b="1" kern="1200" dirty="0">
              <a:solidFill>
                <a:schemeClr val="tx2"/>
              </a:solidFill>
            </a:rPr>
            <a:t> repository </a:t>
          </a:r>
          <a:r>
            <a:rPr lang="en-US" sz="1800" b="1" kern="1200" dirty="0" err="1">
              <a:solidFill>
                <a:schemeClr val="tx2"/>
              </a:solidFill>
            </a:rPr>
            <a:t>l’accepted</a:t>
          </a:r>
          <a:r>
            <a:rPr lang="en-US" sz="1800" b="1" kern="1200" dirty="0">
              <a:solidFill>
                <a:schemeClr val="tx2"/>
              </a:solidFill>
            </a:rPr>
            <a:t> manuscript </a:t>
          </a:r>
          <a:r>
            <a:rPr lang="en-US" sz="1800" kern="1200" dirty="0">
              <a:solidFill>
                <a:schemeClr val="tx2"/>
              </a:solidFill>
            </a:rPr>
            <a:t>(</a:t>
          </a:r>
          <a:r>
            <a:rPr lang="en-US" sz="1800" kern="1200" dirty="0" err="1">
              <a:solidFill>
                <a:schemeClr val="tx2"/>
              </a:solidFill>
            </a:rPr>
            <a:t>versione</a:t>
          </a:r>
          <a:r>
            <a:rPr lang="en-US" sz="1800" kern="1200" dirty="0">
              <a:solidFill>
                <a:schemeClr val="tx2"/>
              </a:solidFill>
            </a:rPr>
            <a:t> “</a:t>
          </a:r>
          <a:r>
            <a:rPr lang="en-US" sz="1800" b="1" kern="1200" dirty="0" err="1">
              <a:solidFill>
                <a:schemeClr val="tx2"/>
              </a:solidFill>
            </a:rPr>
            <a:t>postprint</a:t>
          </a:r>
          <a:r>
            <a:rPr lang="en-US" sz="1800" kern="1200" dirty="0">
              <a:solidFill>
                <a:schemeClr val="tx2"/>
              </a:solidFill>
            </a:rPr>
            <a:t>”) </a:t>
          </a:r>
          <a:r>
            <a:rPr lang="en-US" sz="1800" kern="1200" dirty="0" err="1">
              <a:solidFill>
                <a:schemeClr val="tx2"/>
              </a:solidFill>
            </a:rPr>
            <a:t>citando</a:t>
          </a:r>
          <a:r>
            <a:rPr lang="en-US" sz="1800" kern="1200" dirty="0">
              <a:solidFill>
                <a:schemeClr val="tx2"/>
              </a:solidFill>
            </a:rPr>
            <a:t> la </a:t>
          </a:r>
          <a:r>
            <a:rPr lang="en-US" sz="1800" kern="1200" dirty="0" err="1">
              <a:solidFill>
                <a:schemeClr val="tx2"/>
              </a:solidFill>
            </a:rPr>
            <a:t>versione</a:t>
          </a:r>
          <a:r>
            <a:rPr lang="en-US" sz="1800" kern="1200" dirty="0">
              <a:solidFill>
                <a:schemeClr val="tx2"/>
              </a:solidFill>
            </a:rPr>
            <a:t> finale </a:t>
          </a:r>
          <a:r>
            <a:rPr lang="en-US" sz="1800" kern="1200" dirty="0" err="1">
              <a:solidFill>
                <a:schemeClr val="tx2"/>
              </a:solidFill>
            </a:rPr>
            <a:t>pubblicata</a:t>
          </a:r>
          <a:r>
            <a:rPr lang="en-US" sz="1800" kern="1200" dirty="0">
              <a:solidFill>
                <a:schemeClr val="tx2"/>
              </a:solidFill>
            </a:rPr>
            <a:t> </a:t>
          </a:r>
          <a:r>
            <a:rPr lang="en-US" sz="1800" kern="1200" dirty="0" err="1">
              <a:solidFill>
                <a:schemeClr val="tx2"/>
              </a:solidFill>
            </a:rPr>
            <a:t>dall’editore</a:t>
          </a:r>
          <a:endParaRPr lang="it-IT" sz="1400" kern="1200" dirty="0">
            <a:solidFill>
              <a:schemeClr val="tx2"/>
            </a:solidFill>
          </a:endParaRPr>
        </a:p>
      </dsp:txBody>
      <dsp:txXfrm>
        <a:off x="4596511" y="4484617"/>
        <a:ext cx="4093094" cy="730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0DBE5-BBD4-4CFE-9BF1-08069C72E60E}">
      <dsp:nvSpPr>
        <dsp:cNvPr id="0" name=""/>
        <dsp:cNvSpPr/>
      </dsp:nvSpPr>
      <dsp:spPr>
        <a:xfrm>
          <a:off x="0" y="0"/>
          <a:ext cx="4105275" cy="2160588"/>
        </a:xfrm>
        <a:prstGeom prst="roundRect">
          <a:avLst>
            <a:gd name="adj" fmla="val 10000"/>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0" scaled="1"/>
          <a:tileRect/>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b="1" kern="1200" dirty="0"/>
            <a:t>Riviste «diamond/</a:t>
          </a:r>
          <a:r>
            <a:rPr lang="it-IT" sz="1700" b="1" kern="1200" dirty="0" err="1"/>
            <a:t>platinum</a:t>
          </a:r>
          <a:r>
            <a:rPr lang="it-IT" sz="1700" b="1" kern="1200" dirty="0"/>
            <a:t> OA»</a:t>
          </a:r>
        </a:p>
        <a:p>
          <a:pPr marL="171450" lvl="1" indent="-171450" algn="l" defTabSz="711200">
            <a:lnSpc>
              <a:spcPct val="90000"/>
            </a:lnSpc>
            <a:spcBef>
              <a:spcPct val="0"/>
            </a:spcBef>
            <a:spcAft>
              <a:spcPct val="15000"/>
            </a:spcAft>
            <a:buChar char="•"/>
          </a:pPr>
          <a:r>
            <a:rPr lang="it-IT" sz="1600" kern="1200" dirty="0"/>
            <a:t>full OA senza tariffe di pubblicazione </a:t>
          </a:r>
        </a:p>
        <a:p>
          <a:pPr marL="171450" lvl="1" indent="-171450" algn="l" defTabSz="711200">
            <a:lnSpc>
              <a:spcPct val="90000"/>
            </a:lnSpc>
            <a:spcBef>
              <a:spcPct val="0"/>
            </a:spcBef>
            <a:spcAft>
              <a:spcPct val="15000"/>
            </a:spcAft>
            <a:buChar char="•"/>
          </a:pPr>
          <a:r>
            <a:rPr lang="it-IT" sz="1600" kern="1200" baseline="0" dirty="0"/>
            <a:t>politiche di gestione FAIR del copyright: </a:t>
          </a:r>
          <a:r>
            <a:rPr lang="it-IT" sz="1600" kern="1200" dirty="0"/>
            <a:t>deposito della versione editoriale  consentito</a:t>
          </a:r>
        </a:p>
      </dsp:txBody>
      <dsp:txXfrm>
        <a:off x="1037113" y="0"/>
        <a:ext cx="3068161" cy="2160588"/>
      </dsp:txXfrm>
    </dsp:sp>
    <dsp:sp modelId="{81B2828D-0274-47E7-8005-BA4188EEF5BD}">
      <dsp:nvSpPr>
        <dsp:cNvPr id="0" name=""/>
        <dsp:cNvSpPr/>
      </dsp:nvSpPr>
      <dsp:spPr>
        <a:xfrm>
          <a:off x="298985" y="578095"/>
          <a:ext cx="655201" cy="10043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5EEC5-18D9-420B-BFB2-16E3970237DF}">
      <dsp:nvSpPr>
        <dsp:cNvPr id="0" name=""/>
        <dsp:cNvSpPr/>
      </dsp:nvSpPr>
      <dsp:spPr>
        <a:xfrm>
          <a:off x="0" y="0"/>
          <a:ext cx="4176712" cy="2162175"/>
        </a:xfrm>
        <a:prstGeom prst="roundRect">
          <a:avLst>
            <a:gd name="adj" fmla="val 10000"/>
          </a:avLst>
        </a:prstGeom>
        <a:gradFill flip="none" rotWithShape="1">
          <a:gsLst>
            <a:gs pos="0">
              <a:srgbClr val="D4AF37">
                <a:tint val="66000"/>
                <a:satMod val="160000"/>
              </a:srgbClr>
            </a:gs>
            <a:gs pos="50000">
              <a:srgbClr val="D4AF37">
                <a:tint val="44500"/>
                <a:satMod val="160000"/>
              </a:srgbClr>
            </a:gs>
            <a:gs pos="100000">
              <a:srgbClr val="D4AF37">
                <a:tint val="23500"/>
                <a:satMod val="160000"/>
              </a:srgbClr>
            </a:gs>
          </a:gsLst>
          <a:lin ang="13500000" scaled="1"/>
          <a:tileRect/>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b="1" kern="1200" dirty="0"/>
            <a:t>Riviste «full OA» commerciali</a:t>
          </a:r>
        </a:p>
        <a:p>
          <a:pPr marL="171450" lvl="1" indent="-171450" algn="l" defTabSz="711200">
            <a:lnSpc>
              <a:spcPct val="90000"/>
            </a:lnSpc>
            <a:spcBef>
              <a:spcPct val="0"/>
            </a:spcBef>
            <a:spcAft>
              <a:spcPct val="15000"/>
            </a:spcAft>
            <a:buChar char="•"/>
          </a:pPr>
          <a:r>
            <a:rPr lang="it-IT" sz="1600" kern="1200" dirty="0"/>
            <a:t>full OA con tariffe di pubblicazione  (article processing </a:t>
          </a:r>
          <a:r>
            <a:rPr lang="it-IT" sz="1600" kern="1200" dirty="0" err="1"/>
            <a:t>charges</a:t>
          </a:r>
          <a:r>
            <a:rPr lang="it-IT" sz="1600" kern="1200" dirty="0"/>
            <a:t>, </a:t>
          </a:r>
          <a:r>
            <a:rPr lang="it-IT" sz="1600" kern="1200" dirty="0" err="1"/>
            <a:t>APCs</a:t>
          </a:r>
          <a:r>
            <a:rPr lang="it-IT" sz="1600" kern="1200" dirty="0"/>
            <a:t>) </a:t>
          </a:r>
        </a:p>
        <a:p>
          <a:pPr marL="171450" lvl="1" indent="-171450" algn="l" defTabSz="711200">
            <a:lnSpc>
              <a:spcPct val="90000"/>
            </a:lnSpc>
            <a:spcBef>
              <a:spcPct val="0"/>
            </a:spcBef>
            <a:spcAft>
              <a:spcPct val="15000"/>
            </a:spcAft>
            <a:buChar char="•"/>
          </a:pPr>
          <a:r>
            <a:rPr lang="it-IT" sz="1600" kern="1200" dirty="0"/>
            <a:t>gestione FAIR del copyright: deposito della versione editoriale consentito</a:t>
          </a:r>
        </a:p>
        <a:p>
          <a:pPr marL="114300" lvl="1" indent="-114300" algn="l" defTabSz="622300">
            <a:lnSpc>
              <a:spcPct val="90000"/>
            </a:lnSpc>
            <a:spcBef>
              <a:spcPct val="0"/>
            </a:spcBef>
            <a:spcAft>
              <a:spcPct val="15000"/>
            </a:spcAft>
            <a:buChar char="•"/>
          </a:pPr>
          <a:endParaRPr lang="it-IT" sz="1400" kern="1200" dirty="0"/>
        </a:p>
      </dsp:txBody>
      <dsp:txXfrm>
        <a:off x="1051559" y="0"/>
        <a:ext cx="3125152" cy="2162175"/>
      </dsp:txXfrm>
    </dsp:sp>
    <dsp:sp modelId="{F28AE21D-D68B-49D7-9792-5374726CF0D0}">
      <dsp:nvSpPr>
        <dsp:cNvPr id="0" name=""/>
        <dsp:cNvSpPr/>
      </dsp:nvSpPr>
      <dsp:spPr>
        <a:xfrm>
          <a:off x="240596" y="578883"/>
          <a:ext cx="655200" cy="100440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9525" cap="flat" cmpd="sng" algn="ctr">
          <a:no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8C9B6-A791-4AFC-AE64-EDB30528391D}">
      <dsp:nvSpPr>
        <dsp:cNvPr id="0" name=""/>
        <dsp:cNvSpPr/>
      </dsp:nvSpPr>
      <dsp:spPr>
        <a:xfrm>
          <a:off x="0" y="0"/>
          <a:ext cx="4094163" cy="2160587"/>
        </a:xfrm>
        <a:prstGeom prst="roundRect">
          <a:avLst>
            <a:gd name="adj" fmla="val 10000"/>
          </a:avLst>
        </a:prstGeom>
        <a:gradFill flip="none" rotWithShape="0">
          <a:gsLst>
            <a:gs pos="0">
              <a:schemeClr val="accent3">
                <a:tint val="50000"/>
                <a:satMod val="300000"/>
              </a:schemeClr>
            </a:gs>
            <a:gs pos="35000">
              <a:schemeClr val="accent3">
                <a:tint val="37000"/>
                <a:satMod val="300000"/>
              </a:schemeClr>
            </a:gs>
            <a:gs pos="100000">
              <a:schemeClr val="accent3">
                <a:tint val="15000"/>
                <a:satMod val="350000"/>
              </a:schemeClr>
            </a:gs>
          </a:gsLst>
          <a:lin ang="13500000" scaled="1"/>
          <a:tileRect/>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b="1" kern="1200" dirty="0"/>
            <a:t>Riviste commerciali tradizionali</a:t>
          </a:r>
        </a:p>
        <a:p>
          <a:pPr marL="171450" lvl="1" indent="-171450" algn="l" defTabSz="711200">
            <a:lnSpc>
              <a:spcPct val="90000"/>
            </a:lnSpc>
            <a:spcBef>
              <a:spcPct val="0"/>
            </a:spcBef>
            <a:spcAft>
              <a:spcPct val="15000"/>
            </a:spcAft>
            <a:buChar char="•"/>
          </a:pPr>
          <a:r>
            <a:rPr lang="it-IT" sz="1600" kern="1200" dirty="0"/>
            <a:t>accesso a pagamento</a:t>
          </a:r>
        </a:p>
        <a:p>
          <a:pPr marL="171450" lvl="1" indent="-171450" algn="l" defTabSz="711200">
            <a:lnSpc>
              <a:spcPct val="90000"/>
            </a:lnSpc>
            <a:spcBef>
              <a:spcPct val="0"/>
            </a:spcBef>
            <a:spcAft>
              <a:spcPct val="15000"/>
            </a:spcAft>
            <a:buChar char="•"/>
          </a:pPr>
          <a:r>
            <a:rPr lang="it-IT" sz="1600" kern="1200" dirty="0"/>
            <a:t>richiesta di cessione di tutti i diritti all’editore</a:t>
          </a:r>
        </a:p>
        <a:p>
          <a:pPr marL="171450" lvl="1" indent="-171450" algn="l" defTabSz="711200">
            <a:lnSpc>
              <a:spcPct val="90000"/>
            </a:lnSpc>
            <a:spcBef>
              <a:spcPct val="0"/>
            </a:spcBef>
            <a:spcAft>
              <a:spcPct val="15000"/>
            </a:spcAft>
            <a:buChar char="•"/>
          </a:pPr>
          <a:r>
            <a:rPr lang="it-IT" sz="1600" kern="1200" dirty="0"/>
            <a:t>OA del </a:t>
          </a:r>
          <a:r>
            <a:rPr lang="it-IT" sz="1600" kern="1200" dirty="0" err="1"/>
            <a:t>postprint</a:t>
          </a:r>
          <a:r>
            <a:rPr lang="it-IT" sz="1600" kern="1200" dirty="0"/>
            <a:t> in genere consentito dopo un embargo</a:t>
          </a:r>
        </a:p>
      </dsp:txBody>
      <dsp:txXfrm>
        <a:off x="1034891" y="0"/>
        <a:ext cx="3059271" cy="2160587"/>
      </dsp:txXfrm>
    </dsp:sp>
    <dsp:sp modelId="{A08B7FA0-D1D5-46B6-B0BA-83DC313E4072}">
      <dsp:nvSpPr>
        <dsp:cNvPr id="0" name=""/>
        <dsp:cNvSpPr/>
      </dsp:nvSpPr>
      <dsp:spPr>
        <a:xfrm>
          <a:off x="234302" y="578095"/>
          <a:ext cx="653559" cy="10043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9525" cap="flat" cmpd="sng" algn="ctr">
          <a:no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DCA80-B459-4861-8E1D-9623545CF149}">
      <dsp:nvSpPr>
        <dsp:cNvPr id="0" name=""/>
        <dsp:cNvSpPr/>
      </dsp:nvSpPr>
      <dsp:spPr>
        <a:xfrm>
          <a:off x="0" y="0"/>
          <a:ext cx="4176712" cy="2160587"/>
        </a:xfrm>
        <a:prstGeom prst="roundRect">
          <a:avLst>
            <a:gd name="adj" fmla="val 10000"/>
          </a:avLst>
        </a:prstGeom>
        <a:gradFill flip="none" rotWithShape="0">
          <a:gsLst>
            <a:gs pos="0">
              <a:schemeClr val="accent2">
                <a:tint val="50000"/>
                <a:satMod val="300000"/>
              </a:schemeClr>
            </a:gs>
            <a:gs pos="35000">
              <a:schemeClr val="accent2">
                <a:tint val="37000"/>
                <a:satMod val="300000"/>
              </a:schemeClr>
            </a:gs>
            <a:gs pos="100000">
              <a:schemeClr val="accent2">
                <a:tint val="15000"/>
                <a:satMod val="350000"/>
              </a:schemeClr>
            </a:gs>
          </a:gsLst>
          <a:lin ang="13500000" scaled="1"/>
          <a:tileRect/>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it-IT" sz="1700" b="1" kern="1200" dirty="0"/>
            <a:t>Riviste «ibride»</a:t>
          </a:r>
        </a:p>
        <a:p>
          <a:pPr marL="171450" lvl="1" indent="-171450" algn="l" defTabSz="711200">
            <a:lnSpc>
              <a:spcPct val="90000"/>
            </a:lnSpc>
            <a:spcBef>
              <a:spcPct val="0"/>
            </a:spcBef>
            <a:spcAft>
              <a:spcPct val="15000"/>
            </a:spcAft>
            <a:buChar char="•"/>
          </a:pPr>
          <a:r>
            <a:rPr lang="it-IT" sz="1600" kern="1200" dirty="0"/>
            <a:t>tradizionali in abbonamento con Green OA consentito a determinate condizioni</a:t>
          </a:r>
        </a:p>
        <a:p>
          <a:pPr marL="171450" lvl="1" indent="-171450" algn="l" defTabSz="711200">
            <a:lnSpc>
              <a:spcPct val="90000"/>
            </a:lnSpc>
            <a:spcBef>
              <a:spcPct val="0"/>
            </a:spcBef>
            <a:spcAft>
              <a:spcPct val="15000"/>
            </a:spcAft>
            <a:buChar char="•"/>
          </a:pPr>
          <a:r>
            <a:rPr lang="it-IT" sz="1600" kern="1200" dirty="0"/>
            <a:t>Eventuale opzione Gold OA a pagamento (</a:t>
          </a:r>
          <a:r>
            <a:rPr lang="it-IT" sz="1600" kern="1200" dirty="0" err="1"/>
            <a:t>APCs</a:t>
          </a:r>
          <a:r>
            <a:rPr lang="it-IT" sz="1600" kern="1200" dirty="0"/>
            <a:t>)</a:t>
          </a:r>
          <a:endParaRPr lang="it-IT" sz="800" kern="1200" dirty="0"/>
        </a:p>
        <a:p>
          <a:pPr marL="171450" lvl="1" indent="-171450" algn="l" defTabSz="711200">
            <a:lnSpc>
              <a:spcPct val="90000"/>
            </a:lnSpc>
            <a:spcBef>
              <a:spcPct val="0"/>
            </a:spcBef>
            <a:spcAft>
              <a:spcPct val="15000"/>
            </a:spcAft>
            <a:buChar char="•"/>
          </a:pPr>
          <a:endParaRPr lang="it-IT" sz="1600" kern="1200" dirty="0"/>
        </a:p>
        <a:p>
          <a:pPr marL="171450" lvl="1" indent="-171450" algn="l" defTabSz="711200">
            <a:lnSpc>
              <a:spcPct val="90000"/>
            </a:lnSpc>
            <a:spcBef>
              <a:spcPct val="0"/>
            </a:spcBef>
            <a:spcAft>
              <a:spcPct val="15000"/>
            </a:spcAft>
            <a:buChar char="•"/>
          </a:pPr>
          <a:endParaRPr lang="it-IT" sz="800" kern="1200" dirty="0"/>
        </a:p>
      </dsp:txBody>
      <dsp:txXfrm>
        <a:off x="1051401" y="0"/>
        <a:ext cx="3125310" cy="2160587"/>
      </dsp:txXfrm>
    </dsp:sp>
    <dsp:sp modelId="{E133FD49-F235-431F-A774-1A6DFD1C8397}">
      <dsp:nvSpPr>
        <dsp:cNvPr id="0" name=""/>
        <dsp:cNvSpPr/>
      </dsp:nvSpPr>
      <dsp:spPr>
        <a:xfrm>
          <a:off x="240438" y="578095"/>
          <a:ext cx="655200" cy="100439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9525" cap="flat" cmpd="sng" algn="ctr">
          <a:no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509843-65E1-4EB7-9997-154AE4D11530}">
      <dsp:nvSpPr>
        <dsp:cNvPr id="0" name=""/>
        <dsp:cNvSpPr/>
      </dsp:nvSpPr>
      <dsp:spPr>
        <a:xfrm>
          <a:off x="2304255" y="2268252"/>
          <a:ext cx="2772308" cy="2772308"/>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t-IT" sz="1900" b="1" kern="1200" dirty="0"/>
            <a:t>Infrastrutture</a:t>
          </a:r>
        </a:p>
      </dsp:txBody>
      <dsp:txXfrm>
        <a:off x="2861612" y="2917652"/>
        <a:ext cx="1657594" cy="1425023"/>
      </dsp:txXfrm>
    </dsp:sp>
    <dsp:sp modelId="{54207DF5-6E0D-49FE-82AA-3E14AEA27628}">
      <dsp:nvSpPr>
        <dsp:cNvPr id="0" name=""/>
        <dsp:cNvSpPr/>
      </dsp:nvSpPr>
      <dsp:spPr>
        <a:xfrm>
          <a:off x="691276" y="1612979"/>
          <a:ext cx="2016224" cy="2016224"/>
        </a:xfrm>
        <a:prstGeom prst="gear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t-IT" sz="1900" b="1" kern="1200" dirty="0"/>
            <a:t>Servizi di supporto</a:t>
          </a:r>
        </a:p>
      </dsp:txBody>
      <dsp:txXfrm>
        <a:off x="1198866" y="2123637"/>
        <a:ext cx="1001044" cy="994908"/>
      </dsp:txXfrm>
    </dsp:sp>
    <dsp:sp modelId="{2E864AF7-69CE-49C5-AC55-6D81929BF5CD}">
      <dsp:nvSpPr>
        <dsp:cNvPr id="0" name=""/>
        <dsp:cNvSpPr/>
      </dsp:nvSpPr>
      <dsp:spPr>
        <a:xfrm rot="20700000">
          <a:off x="1820567" y="221990"/>
          <a:ext cx="1975488" cy="1975488"/>
        </a:xfrm>
        <a:prstGeom prst="gear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t-IT" sz="1900" b="1" kern="1200" dirty="0"/>
            <a:t>Tools</a:t>
          </a:r>
        </a:p>
      </dsp:txBody>
      <dsp:txXfrm rot="-20700000">
        <a:off x="2253850" y="655272"/>
        <a:ext cx="1108923" cy="1108923"/>
      </dsp:txXfrm>
    </dsp:sp>
    <dsp:sp modelId="{BAA960F0-B25D-484B-9720-72109535D015}">
      <dsp:nvSpPr>
        <dsp:cNvPr id="0" name=""/>
        <dsp:cNvSpPr/>
      </dsp:nvSpPr>
      <dsp:spPr>
        <a:xfrm>
          <a:off x="2100485" y="1844547"/>
          <a:ext cx="3548554" cy="3548554"/>
        </a:xfrm>
        <a:prstGeom prst="circularArrow">
          <a:avLst>
            <a:gd name="adj1" fmla="val 4687"/>
            <a:gd name="adj2" fmla="val 299029"/>
            <a:gd name="adj3" fmla="val 2533241"/>
            <a:gd name="adj4" fmla="val 15824971"/>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216D86-DE65-4CDE-87DF-CE9FADDF7656}">
      <dsp:nvSpPr>
        <dsp:cNvPr id="0" name=""/>
        <dsp:cNvSpPr/>
      </dsp:nvSpPr>
      <dsp:spPr>
        <a:xfrm>
          <a:off x="334207" y="1163233"/>
          <a:ext cx="2578246" cy="2578246"/>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0C52E7-4FF7-4361-B832-F0E13B7378C8}">
      <dsp:nvSpPr>
        <dsp:cNvPr id="0" name=""/>
        <dsp:cNvSpPr/>
      </dsp:nvSpPr>
      <dsp:spPr>
        <a:xfrm>
          <a:off x="1363617" y="-214347"/>
          <a:ext cx="2779868" cy="2779868"/>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1D505-08BF-49A5-AAA4-D594AB2E172D}">
      <dsp:nvSpPr>
        <dsp:cNvPr id="0" name=""/>
        <dsp:cNvSpPr/>
      </dsp:nvSpPr>
      <dsp:spPr>
        <a:xfrm>
          <a:off x="615324" y="634994"/>
          <a:ext cx="4241959" cy="4241959"/>
        </a:xfrm>
        <a:prstGeom prst="blockArc">
          <a:avLst>
            <a:gd name="adj1" fmla="val 11880000"/>
            <a:gd name="adj2" fmla="val 16200000"/>
            <a:gd name="adj3" fmla="val 4635"/>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F11C82D8-11CC-430B-8EFE-0DE41CD366DC}">
      <dsp:nvSpPr>
        <dsp:cNvPr id="0" name=""/>
        <dsp:cNvSpPr/>
      </dsp:nvSpPr>
      <dsp:spPr>
        <a:xfrm>
          <a:off x="615324" y="634994"/>
          <a:ext cx="4241959" cy="4241959"/>
        </a:xfrm>
        <a:prstGeom prst="blockArc">
          <a:avLst>
            <a:gd name="adj1" fmla="val 7560000"/>
            <a:gd name="adj2" fmla="val 11880000"/>
            <a:gd name="adj3" fmla="val 4635"/>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74AFA668-C18A-4800-9CFC-8068086E049B}">
      <dsp:nvSpPr>
        <dsp:cNvPr id="0" name=""/>
        <dsp:cNvSpPr/>
      </dsp:nvSpPr>
      <dsp:spPr>
        <a:xfrm>
          <a:off x="615324" y="634994"/>
          <a:ext cx="4241959" cy="4241959"/>
        </a:xfrm>
        <a:prstGeom prst="blockArc">
          <a:avLst>
            <a:gd name="adj1" fmla="val 3240000"/>
            <a:gd name="adj2" fmla="val 7560000"/>
            <a:gd name="adj3" fmla="val 4635"/>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FB06ED7C-D9FE-41AC-961E-20E9E6225E9E}">
      <dsp:nvSpPr>
        <dsp:cNvPr id="0" name=""/>
        <dsp:cNvSpPr/>
      </dsp:nvSpPr>
      <dsp:spPr>
        <a:xfrm>
          <a:off x="615324" y="634994"/>
          <a:ext cx="4241959" cy="4241959"/>
        </a:xfrm>
        <a:prstGeom prst="blockArc">
          <a:avLst>
            <a:gd name="adj1" fmla="val 20520000"/>
            <a:gd name="adj2" fmla="val 3240000"/>
            <a:gd name="adj3" fmla="val 4635"/>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AD496406-3145-4856-B6E3-8F417767DD75}">
      <dsp:nvSpPr>
        <dsp:cNvPr id="0" name=""/>
        <dsp:cNvSpPr/>
      </dsp:nvSpPr>
      <dsp:spPr>
        <a:xfrm>
          <a:off x="615324" y="634994"/>
          <a:ext cx="4241959" cy="4241959"/>
        </a:xfrm>
        <a:prstGeom prst="blockArc">
          <a:avLst>
            <a:gd name="adj1" fmla="val 16200000"/>
            <a:gd name="adj2" fmla="val 20520000"/>
            <a:gd name="adj3" fmla="val 4635"/>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2F29D402-241A-4A77-A607-675891860E2B}">
      <dsp:nvSpPr>
        <dsp:cNvPr id="0" name=""/>
        <dsp:cNvSpPr/>
      </dsp:nvSpPr>
      <dsp:spPr>
        <a:xfrm>
          <a:off x="1760961" y="1780631"/>
          <a:ext cx="1950685" cy="19506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it-IT" sz="2600" b="1" kern="1200" dirty="0"/>
            <a:t>Supporto OA &amp; OS</a:t>
          </a:r>
        </a:p>
      </dsp:txBody>
      <dsp:txXfrm>
        <a:off x="2046632" y="2066302"/>
        <a:ext cx="1379343" cy="1379343"/>
      </dsp:txXfrm>
    </dsp:sp>
    <dsp:sp modelId="{CAE8380F-AB7B-498C-A1CE-CC9814A0ADC3}">
      <dsp:nvSpPr>
        <dsp:cNvPr id="0" name=""/>
        <dsp:cNvSpPr/>
      </dsp:nvSpPr>
      <dsp:spPr>
        <a:xfrm>
          <a:off x="2053564" y="1411"/>
          <a:ext cx="1365479" cy="1365479"/>
        </a:xfrm>
        <a:prstGeom prst="ellipse">
          <a:avLst/>
        </a:prstGeom>
        <a:solidFill>
          <a:srgbClr val="CC00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t>APPC</a:t>
          </a:r>
        </a:p>
      </dsp:txBody>
      <dsp:txXfrm>
        <a:off x="2253534" y="201381"/>
        <a:ext cx="965539" cy="965539"/>
      </dsp:txXfrm>
    </dsp:sp>
    <dsp:sp modelId="{5A906B6F-0084-4B68-9786-AB267741BB94}">
      <dsp:nvSpPr>
        <dsp:cNvPr id="0" name=""/>
        <dsp:cNvSpPr/>
      </dsp:nvSpPr>
      <dsp:spPr>
        <a:xfrm>
          <a:off x="4023984" y="1433005"/>
          <a:ext cx="1365479" cy="1365479"/>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t>SBA</a:t>
          </a:r>
        </a:p>
      </dsp:txBody>
      <dsp:txXfrm>
        <a:off x="4223954" y="1632975"/>
        <a:ext cx="965539" cy="965539"/>
      </dsp:txXfrm>
    </dsp:sp>
    <dsp:sp modelId="{80B5D6CA-676C-4BDD-BC30-E61CEF6A07AB}">
      <dsp:nvSpPr>
        <dsp:cNvPr id="0" name=""/>
        <dsp:cNvSpPr/>
      </dsp:nvSpPr>
      <dsp:spPr>
        <a:xfrm>
          <a:off x="3271350" y="3749373"/>
          <a:ext cx="1365479" cy="136547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it-IT" sz="1600" b="1" kern="1200" dirty="0"/>
            <a:t>Data Stewards</a:t>
          </a:r>
        </a:p>
      </dsp:txBody>
      <dsp:txXfrm>
        <a:off x="3471320" y="3949343"/>
        <a:ext cx="965539" cy="965539"/>
      </dsp:txXfrm>
    </dsp:sp>
    <dsp:sp modelId="{B35FEF5D-CC4C-46A4-9B66-DD854C43376E}">
      <dsp:nvSpPr>
        <dsp:cNvPr id="0" name=""/>
        <dsp:cNvSpPr/>
      </dsp:nvSpPr>
      <dsp:spPr>
        <a:xfrm>
          <a:off x="835777" y="3749373"/>
          <a:ext cx="1365479" cy="1365479"/>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t>Privacy</a:t>
          </a:r>
        </a:p>
      </dsp:txBody>
      <dsp:txXfrm>
        <a:off x="1035747" y="3949343"/>
        <a:ext cx="965539" cy="965539"/>
      </dsp:txXfrm>
    </dsp:sp>
    <dsp:sp modelId="{9DB3D9A1-B8C7-40BF-BAFA-76297975008F}">
      <dsp:nvSpPr>
        <dsp:cNvPr id="0" name=""/>
        <dsp:cNvSpPr/>
      </dsp:nvSpPr>
      <dsp:spPr>
        <a:xfrm>
          <a:off x="83143" y="1433005"/>
          <a:ext cx="1365479" cy="1365479"/>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t>KTO</a:t>
          </a:r>
        </a:p>
      </dsp:txBody>
      <dsp:txXfrm>
        <a:off x="283113" y="1632975"/>
        <a:ext cx="965539" cy="9655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BEF7F-A62A-42C0-9F3C-CA336C6C7879}">
      <dsp:nvSpPr>
        <dsp:cNvPr id="0" name=""/>
        <dsp:cNvSpPr/>
      </dsp:nvSpPr>
      <dsp:spPr>
        <a:xfrm>
          <a:off x="4190" y="51895"/>
          <a:ext cx="1905220" cy="276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it-IT" sz="2000" kern="1200" dirty="0"/>
            <a:t>ricercatori</a:t>
          </a:r>
          <a:endParaRPr lang="it-IT" sz="1200" kern="1200" dirty="0"/>
        </a:p>
      </dsp:txBody>
      <dsp:txXfrm>
        <a:off x="4190" y="51895"/>
        <a:ext cx="1905220" cy="762088"/>
      </dsp:txXfrm>
    </dsp:sp>
    <dsp:sp modelId="{2DD186E4-D5E3-476B-864F-812729EBD778}">
      <dsp:nvSpPr>
        <dsp:cNvPr id="0" name=""/>
        <dsp:cNvSpPr/>
      </dsp:nvSpPr>
      <dsp:spPr>
        <a:xfrm>
          <a:off x="394416" y="813984"/>
          <a:ext cx="1905220" cy="3686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dirty="0"/>
            <a:t>lista delle sedi editoriali più utilizzate (riviste / collane di monografie, …)</a:t>
          </a:r>
        </a:p>
        <a:p>
          <a:pPr marL="171450" lvl="1" indent="-171450" algn="l" defTabSz="711200">
            <a:lnSpc>
              <a:spcPct val="90000"/>
            </a:lnSpc>
            <a:spcBef>
              <a:spcPct val="0"/>
            </a:spcBef>
            <a:spcAft>
              <a:spcPct val="15000"/>
            </a:spcAft>
            <a:buChar char="•"/>
          </a:pPr>
          <a:endParaRPr lang="it-IT" sz="1600" kern="1200" dirty="0"/>
        </a:p>
      </dsp:txBody>
      <dsp:txXfrm>
        <a:off x="450218" y="869786"/>
        <a:ext cx="1793616" cy="3574796"/>
      </dsp:txXfrm>
    </dsp:sp>
    <dsp:sp modelId="{F0704768-D0DA-4BB1-A3B9-8668EB0DCFC2}">
      <dsp:nvSpPr>
        <dsp:cNvPr id="0" name=""/>
        <dsp:cNvSpPr/>
      </dsp:nvSpPr>
      <dsp:spPr>
        <a:xfrm>
          <a:off x="2198234" y="195767"/>
          <a:ext cx="612307" cy="4743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a:off x="2198234" y="290636"/>
        <a:ext cx="470004" cy="284606"/>
      </dsp:txXfrm>
    </dsp:sp>
    <dsp:sp modelId="{433613A6-84B1-4D00-84C2-9F979D8CEE76}">
      <dsp:nvSpPr>
        <dsp:cNvPr id="0" name=""/>
        <dsp:cNvSpPr/>
      </dsp:nvSpPr>
      <dsp:spPr>
        <a:xfrm>
          <a:off x="3064708" y="51895"/>
          <a:ext cx="1905220" cy="276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it-IT" sz="2000" kern="1200" dirty="0"/>
            <a:t>biblioteca di afferenza</a:t>
          </a:r>
        </a:p>
      </dsp:txBody>
      <dsp:txXfrm>
        <a:off x="3064708" y="51895"/>
        <a:ext cx="1905220" cy="762088"/>
      </dsp:txXfrm>
    </dsp:sp>
    <dsp:sp modelId="{C650CC18-45D8-4109-ABC3-1D765F9238B7}">
      <dsp:nvSpPr>
        <dsp:cNvPr id="0" name=""/>
        <dsp:cNvSpPr/>
      </dsp:nvSpPr>
      <dsp:spPr>
        <a:xfrm>
          <a:off x="3454933" y="813984"/>
          <a:ext cx="1905220" cy="3686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dirty="0"/>
            <a:t>verifica delle policy delle sedi editoriali di riferimento o selezione di nuove sedi di qualità</a:t>
          </a:r>
          <a:endParaRPr lang="it-IT" sz="1100" kern="1200" dirty="0"/>
        </a:p>
        <a:p>
          <a:pPr marL="171450" lvl="1" indent="-171450" algn="l" defTabSz="711200">
            <a:lnSpc>
              <a:spcPct val="90000"/>
            </a:lnSpc>
            <a:spcBef>
              <a:spcPct val="0"/>
            </a:spcBef>
            <a:spcAft>
              <a:spcPct val="15000"/>
            </a:spcAft>
            <a:buChar char="•"/>
          </a:pPr>
          <a:r>
            <a:rPr lang="it-IT" sz="1600" b="1" kern="1200" dirty="0"/>
            <a:t>costo medio delle </a:t>
          </a:r>
          <a:r>
            <a:rPr lang="it-IT" sz="1600" b="1" kern="1200" dirty="0" err="1"/>
            <a:t>APCs</a:t>
          </a:r>
          <a:r>
            <a:rPr lang="it-IT" sz="1600" b="1" kern="1200" dirty="0"/>
            <a:t> per il Gold OA o controllo delle agevolazioni </a:t>
          </a:r>
        </a:p>
        <a:p>
          <a:pPr marL="171450" lvl="1" indent="-171450" algn="l" defTabSz="711200">
            <a:lnSpc>
              <a:spcPct val="90000"/>
            </a:lnSpc>
            <a:spcBef>
              <a:spcPct val="0"/>
            </a:spcBef>
            <a:spcAft>
              <a:spcPct val="15000"/>
            </a:spcAft>
            <a:buChar char="•"/>
          </a:pPr>
          <a:r>
            <a:rPr lang="it-IT" sz="1600" kern="1200" dirty="0"/>
            <a:t>condizioni per il Green OA</a:t>
          </a:r>
        </a:p>
      </dsp:txBody>
      <dsp:txXfrm>
        <a:off x="3510735" y="869786"/>
        <a:ext cx="1793616" cy="3574796"/>
      </dsp:txXfrm>
    </dsp:sp>
    <dsp:sp modelId="{2D79A782-5AF9-487F-B1A3-81B22E75F61A}">
      <dsp:nvSpPr>
        <dsp:cNvPr id="0" name=""/>
        <dsp:cNvSpPr/>
      </dsp:nvSpPr>
      <dsp:spPr>
        <a:xfrm>
          <a:off x="5258752" y="195767"/>
          <a:ext cx="612307" cy="4743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it-IT" sz="2000" kern="1200"/>
        </a:p>
      </dsp:txBody>
      <dsp:txXfrm>
        <a:off x="5258752" y="290636"/>
        <a:ext cx="470004" cy="284606"/>
      </dsp:txXfrm>
    </dsp:sp>
    <dsp:sp modelId="{45BEA2C9-359E-43E2-967E-9890CE9ADE38}">
      <dsp:nvSpPr>
        <dsp:cNvPr id="0" name=""/>
        <dsp:cNvSpPr/>
      </dsp:nvSpPr>
      <dsp:spPr>
        <a:xfrm>
          <a:off x="6125225" y="51895"/>
          <a:ext cx="1905220" cy="27648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it-IT" sz="2000" kern="1200" dirty="0"/>
            <a:t>ricercatori</a:t>
          </a:r>
          <a:endParaRPr lang="it-IT" sz="2800" kern="1200" dirty="0"/>
        </a:p>
      </dsp:txBody>
      <dsp:txXfrm>
        <a:off x="6125225" y="51895"/>
        <a:ext cx="1905220" cy="762088"/>
      </dsp:txXfrm>
    </dsp:sp>
    <dsp:sp modelId="{D19C9BEF-5D09-4B56-9D0D-24447C4938B1}">
      <dsp:nvSpPr>
        <dsp:cNvPr id="0" name=""/>
        <dsp:cNvSpPr/>
      </dsp:nvSpPr>
      <dsp:spPr>
        <a:xfrm>
          <a:off x="6515451" y="813984"/>
          <a:ext cx="1905220" cy="3686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it-IT" sz="1600" kern="1200" dirty="0"/>
            <a:t>budget di progetto</a:t>
          </a:r>
        </a:p>
      </dsp:txBody>
      <dsp:txXfrm>
        <a:off x="6571253" y="869786"/>
        <a:ext cx="1793616" cy="357479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197008-5A80-491E-BE13-934481939984}" type="datetimeFigureOut">
              <a:rPr lang="it-IT" smtClean="0"/>
              <a:t>04/05/2023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53CF82-CBDD-42C1-9B63-A5CC225C7AFC}" type="slidenum">
              <a:rPr lang="it-IT" smtClean="0"/>
              <a:t>‹N›</a:t>
            </a:fld>
            <a:endParaRPr lang="it-IT"/>
          </a:p>
        </p:txBody>
      </p:sp>
    </p:spTree>
    <p:extLst>
      <p:ext uri="{BB962C8B-B14F-4D97-AF65-F5344CB8AC3E}">
        <p14:creationId xmlns:p14="http://schemas.microsoft.com/office/powerpoint/2010/main" val="1956523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204A2-A57F-43EE-81A8-AFBB1250512C}" type="datetimeFigureOut">
              <a:rPr lang="it-IT" smtClean="0"/>
              <a:t>04/05/2023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7C0CC-A1A1-4526-A3EC-5C2F04776077}" type="slidenum">
              <a:rPr lang="it-IT" smtClean="0"/>
              <a:t>‹N›</a:t>
            </a:fld>
            <a:endParaRPr lang="it-IT"/>
          </a:p>
        </p:txBody>
      </p:sp>
    </p:spTree>
    <p:extLst>
      <p:ext uri="{BB962C8B-B14F-4D97-AF65-F5344CB8AC3E}">
        <p14:creationId xmlns:p14="http://schemas.microsoft.com/office/powerpoint/2010/main" val="2640630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B44218B-B571-4E0B-920B-09EAE8BEEC4F}" type="slidenum">
              <a:rPr lang="it-IT" smtClean="0"/>
              <a:t>3</a:t>
            </a:fld>
            <a:endParaRPr lang="it-IT"/>
          </a:p>
        </p:txBody>
      </p:sp>
    </p:spTree>
    <p:extLst>
      <p:ext uri="{BB962C8B-B14F-4D97-AF65-F5344CB8AC3E}">
        <p14:creationId xmlns:p14="http://schemas.microsoft.com/office/powerpoint/2010/main" val="680119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E7C0CC-A1A1-4526-A3EC-5C2F04776077}" type="slidenum">
              <a:rPr lang="it-IT" smtClean="0"/>
              <a:t>14</a:t>
            </a:fld>
            <a:endParaRPr lang="it-IT"/>
          </a:p>
        </p:txBody>
      </p:sp>
    </p:spTree>
    <p:extLst>
      <p:ext uri="{BB962C8B-B14F-4D97-AF65-F5344CB8AC3E}">
        <p14:creationId xmlns:p14="http://schemas.microsoft.com/office/powerpoint/2010/main" val="328685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B44218B-B571-4E0B-920B-09EAE8BEEC4F}" type="slidenum">
              <a:rPr lang="it-IT" smtClean="0"/>
              <a:t>17</a:t>
            </a:fld>
            <a:endParaRPr lang="it-IT"/>
          </a:p>
        </p:txBody>
      </p:sp>
    </p:spTree>
    <p:extLst>
      <p:ext uri="{BB962C8B-B14F-4D97-AF65-F5344CB8AC3E}">
        <p14:creationId xmlns:p14="http://schemas.microsoft.com/office/powerpoint/2010/main" val="1526380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B44218B-B571-4E0B-920B-09EAE8BEEC4F}" type="slidenum">
              <a:rPr lang="it-IT" smtClean="0"/>
              <a:t>19</a:t>
            </a:fld>
            <a:endParaRPr lang="it-IT"/>
          </a:p>
        </p:txBody>
      </p:sp>
    </p:spTree>
    <p:extLst>
      <p:ext uri="{BB962C8B-B14F-4D97-AF65-F5344CB8AC3E}">
        <p14:creationId xmlns:p14="http://schemas.microsoft.com/office/powerpoint/2010/main" val="184556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400" dirty="0"/>
          </a:p>
        </p:txBody>
      </p:sp>
      <p:sp>
        <p:nvSpPr>
          <p:cNvPr id="4" name="Segnaposto numero diapositiva 3"/>
          <p:cNvSpPr>
            <a:spLocks noGrp="1"/>
          </p:cNvSpPr>
          <p:nvPr>
            <p:ph type="sldNum" sz="quarter" idx="5"/>
          </p:nvPr>
        </p:nvSpPr>
        <p:spPr/>
        <p:txBody>
          <a:bodyPr/>
          <a:lstStyle/>
          <a:p>
            <a:fld id="{BFC677E0-F316-4DFC-9B9D-7408E18D5D10}" type="slidenum">
              <a:rPr lang="it-IT" smtClean="0"/>
              <a:t>21</a:t>
            </a:fld>
            <a:endParaRPr lang="it-IT"/>
          </a:p>
        </p:txBody>
      </p:sp>
    </p:spTree>
    <p:extLst>
      <p:ext uri="{BB962C8B-B14F-4D97-AF65-F5344CB8AC3E}">
        <p14:creationId xmlns:p14="http://schemas.microsoft.com/office/powerpoint/2010/main" val="1753722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5"/>
          </p:nvPr>
        </p:nvSpPr>
        <p:spPr/>
        <p:txBody>
          <a:bodyPr/>
          <a:lstStyle/>
          <a:p>
            <a:fld id="{BFC677E0-F316-4DFC-9B9D-7408E18D5D10}" type="slidenum">
              <a:rPr lang="it-IT" smtClean="0"/>
              <a:t>22</a:t>
            </a:fld>
            <a:endParaRPr lang="it-IT"/>
          </a:p>
        </p:txBody>
      </p:sp>
    </p:spTree>
    <p:extLst>
      <p:ext uri="{BB962C8B-B14F-4D97-AF65-F5344CB8AC3E}">
        <p14:creationId xmlns:p14="http://schemas.microsoft.com/office/powerpoint/2010/main" val="158258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5"/>
          </p:nvPr>
        </p:nvSpPr>
        <p:spPr/>
        <p:txBody>
          <a:bodyPr/>
          <a:lstStyle/>
          <a:p>
            <a:fld id="{BFC677E0-F316-4DFC-9B9D-7408E18D5D10}" type="slidenum">
              <a:rPr lang="it-IT" smtClean="0"/>
              <a:t>23</a:t>
            </a:fld>
            <a:endParaRPr lang="it-IT"/>
          </a:p>
        </p:txBody>
      </p:sp>
    </p:spTree>
    <p:extLst>
      <p:ext uri="{BB962C8B-B14F-4D97-AF65-F5344CB8AC3E}">
        <p14:creationId xmlns:p14="http://schemas.microsoft.com/office/powerpoint/2010/main" val="3348004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5"/>
          </p:nvPr>
        </p:nvSpPr>
        <p:spPr/>
        <p:txBody>
          <a:bodyPr/>
          <a:lstStyle/>
          <a:p>
            <a:fld id="{BFC677E0-F316-4DFC-9B9D-7408E18D5D10}" type="slidenum">
              <a:rPr lang="it-IT" smtClean="0"/>
              <a:t>24</a:t>
            </a:fld>
            <a:endParaRPr lang="it-IT"/>
          </a:p>
        </p:txBody>
      </p:sp>
    </p:spTree>
    <p:extLst>
      <p:ext uri="{BB962C8B-B14F-4D97-AF65-F5344CB8AC3E}">
        <p14:creationId xmlns:p14="http://schemas.microsoft.com/office/powerpoint/2010/main" val="32634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5"/>
          </p:nvPr>
        </p:nvSpPr>
        <p:spPr/>
        <p:txBody>
          <a:bodyPr/>
          <a:lstStyle/>
          <a:p>
            <a:fld id="{BFC677E0-F316-4DFC-9B9D-7408E18D5D10}" type="slidenum">
              <a:rPr lang="it-IT" smtClean="0"/>
              <a:t>25</a:t>
            </a:fld>
            <a:endParaRPr lang="it-IT"/>
          </a:p>
        </p:txBody>
      </p:sp>
    </p:spTree>
    <p:extLst>
      <p:ext uri="{BB962C8B-B14F-4D97-AF65-F5344CB8AC3E}">
        <p14:creationId xmlns:p14="http://schemas.microsoft.com/office/powerpoint/2010/main" val="2802253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endParaRPr lang="it-IT" dirty="0"/>
          </a:p>
        </p:txBody>
      </p:sp>
      <p:sp>
        <p:nvSpPr>
          <p:cNvPr id="4" name="Segnaposto numero diapositiva 3"/>
          <p:cNvSpPr>
            <a:spLocks noGrp="1"/>
          </p:cNvSpPr>
          <p:nvPr>
            <p:ph type="sldNum" sz="quarter" idx="5"/>
          </p:nvPr>
        </p:nvSpPr>
        <p:spPr/>
        <p:txBody>
          <a:bodyPr/>
          <a:lstStyle/>
          <a:p>
            <a:fld id="{BFC677E0-F316-4DFC-9B9D-7408E18D5D10}" type="slidenum">
              <a:rPr lang="it-IT" smtClean="0"/>
              <a:t>26</a:t>
            </a:fld>
            <a:endParaRPr lang="it-IT"/>
          </a:p>
        </p:txBody>
      </p:sp>
    </p:spTree>
    <p:extLst>
      <p:ext uri="{BB962C8B-B14F-4D97-AF65-F5344CB8AC3E}">
        <p14:creationId xmlns:p14="http://schemas.microsoft.com/office/powerpoint/2010/main" val="365307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FC677E0-F316-4DFC-9B9D-7408E18D5D10}" type="slidenum">
              <a:rPr lang="it-IT" smtClean="0"/>
              <a:t>27</a:t>
            </a:fld>
            <a:endParaRPr lang="it-IT"/>
          </a:p>
        </p:txBody>
      </p:sp>
    </p:spTree>
    <p:extLst>
      <p:ext uri="{BB962C8B-B14F-4D97-AF65-F5344CB8AC3E}">
        <p14:creationId xmlns:p14="http://schemas.microsoft.com/office/powerpoint/2010/main" val="983553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400" dirty="0"/>
          </a:p>
        </p:txBody>
      </p:sp>
      <p:sp>
        <p:nvSpPr>
          <p:cNvPr id="4" name="Segnaposto numero diapositiva 3"/>
          <p:cNvSpPr>
            <a:spLocks noGrp="1"/>
          </p:cNvSpPr>
          <p:nvPr>
            <p:ph type="sldNum" sz="quarter" idx="5"/>
          </p:nvPr>
        </p:nvSpPr>
        <p:spPr/>
        <p:txBody>
          <a:bodyPr/>
          <a:lstStyle/>
          <a:p>
            <a:fld id="{EE12540C-3AEA-42BF-9C8E-66C41344E6F5}" type="slidenum">
              <a:rPr lang="it-IT" smtClean="0"/>
              <a:t>4</a:t>
            </a:fld>
            <a:endParaRPr lang="it-IT"/>
          </a:p>
        </p:txBody>
      </p:sp>
    </p:spTree>
    <p:extLst>
      <p:ext uri="{BB962C8B-B14F-4D97-AF65-F5344CB8AC3E}">
        <p14:creationId xmlns:p14="http://schemas.microsoft.com/office/powerpoint/2010/main" val="3647646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E7C0CC-A1A1-4526-A3EC-5C2F04776077}" type="slidenum">
              <a:rPr lang="it-IT" smtClean="0"/>
              <a:t>29</a:t>
            </a:fld>
            <a:endParaRPr lang="it-IT"/>
          </a:p>
        </p:txBody>
      </p:sp>
    </p:spTree>
    <p:extLst>
      <p:ext uri="{BB962C8B-B14F-4D97-AF65-F5344CB8AC3E}">
        <p14:creationId xmlns:p14="http://schemas.microsoft.com/office/powerpoint/2010/main" val="3490254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E7C0CC-A1A1-4526-A3EC-5C2F04776077}" type="slidenum">
              <a:rPr lang="it-IT" smtClean="0"/>
              <a:t>30</a:t>
            </a:fld>
            <a:endParaRPr lang="it-IT"/>
          </a:p>
        </p:txBody>
      </p:sp>
    </p:spTree>
    <p:extLst>
      <p:ext uri="{BB962C8B-B14F-4D97-AF65-F5344CB8AC3E}">
        <p14:creationId xmlns:p14="http://schemas.microsoft.com/office/powerpoint/2010/main" val="2814047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E7C0CC-A1A1-4526-A3EC-5C2F04776077}" type="slidenum">
              <a:rPr lang="it-IT" smtClean="0"/>
              <a:t>36</a:t>
            </a:fld>
            <a:endParaRPr lang="it-IT"/>
          </a:p>
        </p:txBody>
      </p:sp>
    </p:spTree>
    <p:extLst>
      <p:ext uri="{BB962C8B-B14F-4D97-AF65-F5344CB8AC3E}">
        <p14:creationId xmlns:p14="http://schemas.microsoft.com/office/powerpoint/2010/main" val="134715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endParaRPr lang="it-IT" sz="1400" dirty="0"/>
          </a:p>
        </p:txBody>
      </p:sp>
      <p:sp>
        <p:nvSpPr>
          <p:cNvPr id="4" name="Segnaposto numero diapositiva 3"/>
          <p:cNvSpPr>
            <a:spLocks noGrp="1"/>
          </p:cNvSpPr>
          <p:nvPr>
            <p:ph type="sldNum" sz="quarter" idx="5"/>
          </p:nvPr>
        </p:nvSpPr>
        <p:spPr/>
        <p:txBody>
          <a:bodyPr/>
          <a:lstStyle/>
          <a:p>
            <a:fld id="{8B44218B-B571-4E0B-920B-09EAE8BEEC4F}" type="slidenum">
              <a:rPr lang="it-IT" smtClean="0"/>
              <a:t>5</a:t>
            </a:fld>
            <a:endParaRPr lang="it-IT"/>
          </a:p>
        </p:txBody>
      </p:sp>
    </p:spTree>
    <p:extLst>
      <p:ext uri="{BB962C8B-B14F-4D97-AF65-F5344CB8AC3E}">
        <p14:creationId xmlns:p14="http://schemas.microsoft.com/office/powerpoint/2010/main" val="1338513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E7C0CC-A1A1-4526-A3EC-5C2F04776077}" type="slidenum">
              <a:rPr lang="it-IT" smtClean="0"/>
              <a:t>6</a:t>
            </a:fld>
            <a:endParaRPr lang="it-IT"/>
          </a:p>
        </p:txBody>
      </p:sp>
    </p:spTree>
    <p:extLst>
      <p:ext uri="{BB962C8B-B14F-4D97-AF65-F5344CB8AC3E}">
        <p14:creationId xmlns:p14="http://schemas.microsoft.com/office/powerpoint/2010/main" val="153728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E12540C-3AEA-42BF-9C8E-66C41344E6F5}" type="slidenum">
              <a:rPr lang="it-IT" smtClean="0"/>
              <a:t>7</a:t>
            </a:fld>
            <a:endParaRPr lang="it-IT"/>
          </a:p>
        </p:txBody>
      </p:sp>
    </p:spTree>
    <p:extLst>
      <p:ext uri="{BB962C8B-B14F-4D97-AF65-F5344CB8AC3E}">
        <p14:creationId xmlns:p14="http://schemas.microsoft.com/office/powerpoint/2010/main" val="902346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B44218B-B571-4E0B-920B-09EAE8BEEC4F}" type="slidenum">
              <a:rPr lang="it-IT" smtClean="0"/>
              <a:t>8</a:t>
            </a:fld>
            <a:endParaRPr lang="it-IT"/>
          </a:p>
        </p:txBody>
      </p:sp>
    </p:spTree>
    <p:extLst>
      <p:ext uri="{BB962C8B-B14F-4D97-AF65-F5344CB8AC3E}">
        <p14:creationId xmlns:p14="http://schemas.microsoft.com/office/powerpoint/2010/main" val="3865952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8B44218B-B571-4E0B-920B-09EAE8BEEC4F}" type="slidenum">
              <a:rPr lang="it-IT" smtClean="0"/>
              <a:t>9</a:t>
            </a:fld>
            <a:endParaRPr lang="it-IT"/>
          </a:p>
        </p:txBody>
      </p:sp>
    </p:spTree>
    <p:extLst>
      <p:ext uri="{BB962C8B-B14F-4D97-AF65-F5344CB8AC3E}">
        <p14:creationId xmlns:p14="http://schemas.microsoft.com/office/powerpoint/2010/main" val="3868500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egnaposto numero diapositiva 3"/>
          <p:cNvSpPr>
            <a:spLocks noGrp="1"/>
          </p:cNvSpPr>
          <p:nvPr>
            <p:ph type="sldNum" sz="quarter" idx="5"/>
          </p:nvPr>
        </p:nvSpPr>
        <p:spPr/>
        <p:txBody>
          <a:bodyPr/>
          <a:lstStyle/>
          <a:p>
            <a:fld id="{8B44218B-B571-4E0B-920B-09EAE8BEEC4F}" type="slidenum">
              <a:rPr lang="it-IT" smtClean="0"/>
              <a:t>10</a:t>
            </a:fld>
            <a:endParaRPr lang="it-IT"/>
          </a:p>
        </p:txBody>
      </p:sp>
    </p:spTree>
    <p:extLst>
      <p:ext uri="{BB962C8B-B14F-4D97-AF65-F5344CB8AC3E}">
        <p14:creationId xmlns:p14="http://schemas.microsoft.com/office/powerpoint/2010/main" val="2494295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1E7C0CC-A1A1-4526-A3EC-5C2F04776077}" type="slidenum">
              <a:rPr lang="it-IT" smtClean="0"/>
              <a:t>13</a:t>
            </a:fld>
            <a:endParaRPr lang="it-IT"/>
          </a:p>
        </p:txBody>
      </p:sp>
    </p:spTree>
    <p:extLst>
      <p:ext uri="{BB962C8B-B14F-4D97-AF65-F5344CB8AC3E}">
        <p14:creationId xmlns:p14="http://schemas.microsoft.com/office/powerpoint/2010/main" val="132921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320480"/>
          </a:xfrm>
          <a:prstGeom prst="rect">
            <a:avLst/>
          </a:prstGeom>
        </p:spPr>
        <p:txBody>
          <a:bodyPr anchor="ctr" anchorCtr="0"/>
          <a:lstStyle>
            <a:lvl1pPr marL="0" indent="0">
              <a:buNone/>
              <a:defRPr sz="3600" b="1" baseline="0">
                <a:solidFill>
                  <a:srgbClr val="1F3D5F"/>
                </a:solidFill>
                <a:latin typeface="+mj-lt"/>
              </a:defRPr>
            </a:lvl1pPr>
          </a:lstStyle>
          <a:p>
            <a:pPr lvl="0"/>
            <a:r>
              <a:rPr lang="it-IT" dirty="0"/>
              <a:t>Fare clic per inserire il titolo della presentazione</a:t>
            </a:r>
          </a:p>
        </p:txBody>
      </p:sp>
      <p:sp>
        <p:nvSpPr>
          <p:cNvPr id="6" name="Segnaposto testo 5"/>
          <p:cNvSpPr>
            <a:spLocks noGrp="1"/>
          </p:cNvSpPr>
          <p:nvPr>
            <p:ph type="body" sz="quarter" idx="11" hasCustomPrompt="1"/>
          </p:nvPr>
        </p:nvSpPr>
        <p:spPr>
          <a:xfrm>
            <a:off x="3563938" y="5163790"/>
            <a:ext cx="5256212" cy="425450"/>
          </a:xfrm>
          <a:prstGeom prst="rect">
            <a:avLst/>
          </a:prstGeom>
        </p:spPr>
        <p:txBody>
          <a:bodyPr/>
          <a:lstStyle>
            <a:lvl1pPr marL="0" indent="0">
              <a:buNone/>
              <a:defRPr sz="2400" b="1">
                <a:solidFill>
                  <a:srgbClr val="1F3D5F"/>
                </a:solidFill>
                <a:latin typeface="+mj-lt"/>
              </a:defRPr>
            </a:lvl1pPr>
          </a:lstStyle>
          <a:p>
            <a:pPr lvl="0"/>
            <a:r>
              <a:rPr lang="it-IT" dirty="0"/>
              <a:t>Nome Cognome</a:t>
            </a:r>
          </a:p>
        </p:txBody>
      </p:sp>
      <p:sp>
        <p:nvSpPr>
          <p:cNvPr id="8" name="Segnaposto testo 7"/>
          <p:cNvSpPr>
            <a:spLocks noGrp="1"/>
          </p:cNvSpPr>
          <p:nvPr>
            <p:ph type="body" sz="quarter" idx="12" hasCustomPrompt="1"/>
          </p:nvPr>
        </p:nvSpPr>
        <p:spPr>
          <a:xfrm>
            <a:off x="3563938" y="5661918"/>
            <a:ext cx="5329237" cy="791418"/>
          </a:xfrm>
          <a:prstGeom prst="rect">
            <a:avLst/>
          </a:prstGeom>
        </p:spPr>
        <p:txBody>
          <a:bodyPr/>
          <a:lstStyle>
            <a:lvl1pPr marL="0" indent="0">
              <a:buNone/>
              <a:defRPr sz="2000" baseline="0">
                <a:solidFill>
                  <a:srgbClr val="1F3D5F"/>
                </a:solidFill>
                <a:latin typeface="+mj-lt"/>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256672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apositiva semplice">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051D3F3-D102-42AE-85A2-04820C14F27C}"/>
              </a:ext>
            </a:extLst>
          </p:cNvPr>
          <p:cNvSpPr>
            <a:spLocks noGrp="1"/>
          </p:cNvSpPr>
          <p:nvPr>
            <p:ph sz="quarter" idx="12"/>
          </p:nvPr>
        </p:nvSpPr>
        <p:spPr>
          <a:xfrm>
            <a:off x="395288" y="476674"/>
            <a:ext cx="8424862" cy="5473178"/>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2773649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normAutofit/>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Tree>
    <p:extLst>
      <p:ext uri="{BB962C8B-B14F-4D97-AF65-F5344CB8AC3E}">
        <p14:creationId xmlns:p14="http://schemas.microsoft.com/office/powerpoint/2010/main" val="2584875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apositiva semplic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389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4"/>
            <a:ext cx="8424862" cy="431476"/>
          </a:xfrm>
          <a:prstGeom prst="rect">
            <a:avLst/>
          </a:prstGeom>
        </p:spPr>
        <p:txBody>
          <a:bodyPr>
            <a:normAutofit/>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
        <p:nvSpPr>
          <p:cNvPr id="3" name="Segnaposto contenuto 2">
            <a:extLst>
              <a:ext uri="{FF2B5EF4-FFF2-40B4-BE49-F238E27FC236}">
                <a16:creationId xmlns:a16="http://schemas.microsoft.com/office/drawing/2014/main" id="{E051D3F3-D102-42AE-85A2-04820C14F27C}"/>
              </a:ext>
            </a:extLst>
          </p:cNvPr>
          <p:cNvSpPr>
            <a:spLocks noGrp="1"/>
          </p:cNvSpPr>
          <p:nvPr>
            <p:ph sz="quarter" idx="12"/>
          </p:nvPr>
        </p:nvSpPr>
        <p:spPr>
          <a:xfrm>
            <a:off x="395288" y="1052737"/>
            <a:ext cx="4104704" cy="4537075"/>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2">
            <a:extLst>
              <a:ext uri="{FF2B5EF4-FFF2-40B4-BE49-F238E27FC236}">
                <a16:creationId xmlns:a16="http://schemas.microsoft.com/office/drawing/2014/main" id="{61F6617E-14D4-46A8-A9B5-641F522CC2C1}"/>
              </a:ext>
            </a:extLst>
          </p:cNvPr>
          <p:cNvSpPr>
            <a:spLocks noGrp="1"/>
          </p:cNvSpPr>
          <p:nvPr>
            <p:ph sz="quarter" idx="13"/>
          </p:nvPr>
        </p:nvSpPr>
        <p:spPr>
          <a:xfrm>
            <a:off x="4690330" y="1052736"/>
            <a:ext cx="4104704" cy="4537075"/>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1125153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3024188"/>
          </a:xfrm>
          <a:prstGeom prst="rect">
            <a:avLst/>
          </a:prstGeom>
        </p:spPr>
        <p:txBody>
          <a:bodyPr/>
          <a:lstStyle>
            <a:lvl1pPr marL="0" indent="0">
              <a:buNone/>
              <a:defRPr sz="1800" baseline="0">
                <a:latin typeface="+mj-lt"/>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mj-lt"/>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Tree>
    <p:extLst>
      <p:ext uri="{BB962C8B-B14F-4D97-AF65-F5344CB8AC3E}">
        <p14:creationId xmlns:p14="http://schemas.microsoft.com/office/powerpoint/2010/main" val="555833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8"/>
            <a:ext cx="6842125" cy="4105275"/>
          </a:xfrm>
          <a:prstGeom prst="rect">
            <a:avLst/>
          </a:prstGeom>
        </p:spPr>
        <p:txBody>
          <a:bodyPr/>
          <a:lstStyle>
            <a:lvl1pPr marL="0" indent="0">
              <a:buNone/>
              <a:defRPr sz="1800">
                <a:latin typeface="+mj-lt"/>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Tree>
    <p:extLst>
      <p:ext uri="{BB962C8B-B14F-4D97-AF65-F5344CB8AC3E}">
        <p14:creationId xmlns:p14="http://schemas.microsoft.com/office/powerpoint/2010/main" val="3970258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CHIUSURA">
    <p:spTree>
      <p:nvGrpSpPr>
        <p:cNvPr id="1" name=""/>
        <p:cNvGrpSpPr/>
        <p:nvPr/>
      </p:nvGrpSpPr>
      <p:grpSpPr>
        <a:xfrm>
          <a:off x="0" y="0"/>
          <a:ext cx="0" cy="0"/>
          <a:chOff x="0" y="0"/>
          <a:chExt cx="0" cy="0"/>
        </a:xfrm>
      </p:grpSpPr>
      <p:sp>
        <p:nvSpPr>
          <p:cNvPr id="12" name="Segnaposto testo 11"/>
          <p:cNvSpPr>
            <a:spLocks noGrp="1"/>
          </p:cNvSpPr>
          <p:nvPr>
            <p:ph type="body" sz="quarter" idx="10" hasCustomPrompt="1"/>
          </p:nvPr>
        </p:nvSpPr>
        <p:spPr>
          <a:xfrm>
            <a:off x="1115616" y="2854300"/>
            <a:ext cx="7129462" cy="2086868"/>
          </a:xfrm>
          <a:prstGeom prst="rect">
            <a:avLst/>
          </a:prstGeom>
        </p:spPr>
        <p:txBody>
          <a:bodyPr/>
          <a:lstStyle>
            <a:lvl1pPr marL="0" indent="0" algn="ctr">
              <a:buNone/>
              <a:defRPr sz="2000" baseline="0">
                <a:solidFill>
                  <a:schemeClr val="bg1"/>
                </a:solidFill>
                <a:latin typeface="+mn-lt"/>
              </a:defRPr>
            </a:lvl1pPr>
          </a:lstStyle>
          <a:p>
            <a:pPr lvl="0"/>
            <a:r>
              <a:rPr lang="it-IT" dirty="0"/>
              <a:t>Inserire il nome dell’ufficio e gli eventuali contatti</a:t>
            </a:r>
          </a:p>
        </p:txBody>
      </p:sp>
    </p:spTree>
    <p:extLst>
      <p:ext uri="{BB962C8B-B14F-4D97-AF65-F5344CB8AC3E}">
        <p14:creationId xmlns:p14="http://schemas.microsoft.com/office/powerpoint/2010/main" val="4249450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8"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9" name="Segnaposto numero diapositiva 3"/>
          <p:cNvSpPr>
            <a:spLocks noGrp="1"/>
          </p:cNvSpPr>
          <p:nvPr>
            <p:ph type="sldNum" sz="quarter" idx="4"/>
          </p:nvPr>
        </p:nvSpPr>
        <p:spPr>
          <a:xfrm>
            <a:off x="8316416" y="6165304"/>
            <a:ext cx="747614" cy="648072"/>
          </a:xfrm>
          <a:prstGeom prst="ellipse">
            <a:avLst/>
          </a:prstGeom>
          <a:noFill/>
        </p:spPr>
        <p:txBody>
          <a:bodyPr/>
          <a:lstStyle>
            <a:lvl1pPr>
              <a:defRPr>
                <a:solidFill>
                  <a:schemeClr val="bg1"/>
                </a:solidFill>
              </a:defRPr>
            </a:lvl1pPr>
          </a:lstStyle>
          <a:p>
            <a:fld id="{0CFEC368-1D7A-4F81-ABF6-AE0E36BAF64C}" type="slidenum">
              <a:rPr lang="en-US" smtClean="0"/>
              <a:pPr/>
              <a:t>‹N›</a:t>
            </a:fld>
            <a:endParaRPr lang="en-US"/>
          </a:p>
        </p:txBody>
      </p:sp>
    </p:spTree>
    <p:extLst>
      <p:ext uri="{BB962C8B-B14F-4D97-AF65-F5344CB8AC3E}">
        <p14:creationId xmlns:p14="http://schemas.microsoft.com/office/powerpoint/2010/main" val="3330586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nchor="ctr"/>
          <a:lstStyle>
            <a:lvl1pPr marL="0" indent="0">
              <a:lnSpc>
                <a:spcPts val="2200"/>
              </a:lnSpc>
              <a:buNone/>
              <a:defRPr sz="2600" b="1">
                <a:solidFill>
                  <a:srgbClr val="BD2B0B"/>
                </a:solidFill>
                <a:latin typeface="Century Gothic" panose="020B0502020202020204" pitchFamily="34" charset="0"/>
                <a:cs typeface="Arial" panose="020B0604020202020204" pitchFamily="34" charset="0"/>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608413"/>
          </a:xfrm>
          <a:prstGeom prst="rect">
            <a:avLst/>
          </a:prstGeom>
        </p:spPr>
        <p:txBody>
          <a:bodyPr/>
          <a:lstStyle>
            <a:lvl1pPr marL="342900" indent="-342900">
              <a:buClr>
                <a:srgbClr val="C00000"/>
              </a:buClr>
              <a:buFont typeface="Arial" panose="020B0604020202020204" pitchFamily="34" charset="0"/>
              <a:buChar char="•"/>
              <a:defRPr sz="2000" baseline="0">
                <a:latin typeface="Century Gothic" panose="020B0502020202020204" pitchFamily="34" charset="0"/>
                <a:cs typeface="Arial" panose="020B0604020202020204" pitchFamily="34" charset="0"/>
              </a:defRPr>
            </a:lvl1pPr>
            <a:lvl2pPr marL="901700" indent="-444500">
              <a:buClr>
                <a:srgbClr val="C00000"/>
              </a:buClr>
              <a:buFont typeface="Wingdings" panose="05000000000000000000" pitchFamily="2" charset="2"/>
              <a:buChar char="ü"/>
              <a:defRPr sz="1800" baseline="0">
                <a:latin typeface="Century Gothic" panose="020B0502020202020204" pitchFamily="34" charset="0"/>
                <a:cs typeface="Arial" panose="020B0604020202020204" pitchFamily="34" charset="0"/>
              </a:defRPr>
            </a:lvl2pPr>
            <a:lvl3pPr marL="1338263" indent="-423863">
              <a:buClr>
                <a:srgbClr val="C00000"/>
              </a:buClr>
              <a:buFont typeface="Wingdings" panose="05000000000000000000" pitchFamily="2" charset="2"/>
              <a:buChar char="v"/>
              <a:defRPr sz="1600">
                <a:latin typeface="Century Gothic" panose="020B0502020202020204" pitchFamily="34" charset="0"/>
                <a:cs typeface="Arial" panose="020B0604020202020204" pitchFamily="34" charset="0"/>
              </a:defRPr>
            </a:lvl3pPr>
            <a:lvl4pPr marL="1600200" indent="-228600">
              <a:buClr>
                <a:srgbClr val="C00000"/>
              </a:buClr>
              <a:buFont typeface="Wingdings" panose="05000000000000000000" pitchFamily="2" charset="2"/>
              <a:buChar char="§"/>
              <a:defRPr sz="1400">
                <a:latin typeface="Century Gothic" panose="020B0502020202020204" pitchFamily="34" charset="0"/>
              </a:defRPr>
            </a:lvl4pPr>
          </a:lstStyle>
          <a:p>
            <a:pPr lvl="0"/>
            <a:r>
              <a:rPr lang="it-IT" dirty="0"/>
              <a:t>Fare clic per modificare il testo</a:t>
            </a:r>
          </a:p>
          <a:p>
            <a:pPr lvl="1"/>
            <a:r>
              <a:rPr lang="it-IT" dirty="0"/>
              <a:t>Secondo livello</a:t>
            </a:r>
          </a:p>
          <a:p>
            <a:pPr lvl="2"/>
            <a:r>
              <a:rPr lang="it-IT" dirty="0"/>
              <a:t>Terzo livello</a:t>
            </a:r>
          </a:p>
          <a:p>
            <a:pPr lvl="3"/>
            <a:endParaRPr lang="it-IT" dirty="0"/>
          </a:p>
          <a:p>
            <a:pPr lvl="3"/>
            <a:endParaRPr lang="it-IT" dirty="0"/>
          </a:p>
        </p:txBody>
      </p:sp>
      <p:sp>
        <p:nvSpPr>
          <p:cNvPr id="4" name="Segnaposto numero diapositiva 3"/>
          <p:cNvSpPr>
            <a:spLocks noGrp="1"/>
          </p:cNvSpPr>
          <p:nvPr>
            <p:ph type="sldNum" sz="quarter" idx="4"/>
          </p:nvPr>
        </p:nvSpPr>
        <p:spPr>
          <a:xfrm>
            <a:off x="8316416" y="6165304"/>
            <a:ext cx="747614" cy="648072"/>
          </a:xfrm>
          <a:prstGeom prst="ellipse">
            <a:avLst/>
          </a:prstGeom>
          <a:noFill/>
        </p:spPr>
        <p:txBody>
          <a:bodyPr/>
          <a:lstStyle>
            <a:lvl1pPr>
              <a:defRPr>
                <a:solidFill>
                  <a:schemeClr val="bg1"/>
                </a:solidFill>
              </a:defRPr>
            </a:lvl1pPr>
          </a:lstStyle>
          <a:p>
            <a:fld id="{0CFEC368-1D7A-4F81-ABF6-AE0E36BAF64C}" type="slidenum">
              <a:rPr lang="en-US" smtClean="0"/>
              <a:pPr/>
              <a:t>‹N›</a:t>
            </a:fld>
            <a:endParaRPr lang="en-US"/>
          </a:p>
        </p:txBody>
      </p:sp>
    </p:spTree>
    <p:extLst>
      <p:ext uri="{BB962C8B-B14F-4D97-AF65-F5344CB8AC3E}">
        <p14:creationId xmlns:p14="http://schemas.microsoft.com/office/powerpoint/2010/main" val="864236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69" y="2781300"/>
            <a:ext cx="7777163" cy="3024188"/>
          </a:xfrm>
          <a:prstGeom prst="rect">
            <a:avLst/>
          </a:prstGeom>
        </p:spPr>
        <p:txBody>
          <a:bodyPr/>
          <a:lstStyle>
            <a:lvl1pPr marL="0" indent="0">
              <a:buNone/>
              <a:defRPr sz="180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7" name="Segnaposto numero diapositiva 3"/>
          <p:cNvSpPr>
            <a:spLocks noGrp="1"/>
          </p:cNvSpPr>
          <p:nvPr>
            <p:ph type="sldNum" sz="quarter" idx="4"/>
          </p:nvPr>
        </p:nvSpPr>
        <p:spPr>
          <a:xfrm>
            <a:off x="8316416" y="6165304"/>
            <a:ext cx="747614" cy="648072"/>
          </a:xfrm>
          <a:prstGeom prst="ellipse">
            <a:avLst/>
          </a:prstGeom>
          <a:noFill/>
        </p:spPr>
        <p:txBody>
          <a:bodyPr/>
          <a:lstStyle>
            <a:lvl1pPr>
              <a:defRPr>
                <a:solidFill>
                  <a:schemeClr val="bg1"/>
                </a:solidFill>
              </a:defRPr>
            </a:lvl1pPr>
          </a:lstStyle>
          <a:p>
            <a:fld id="{0CFEC368-1D7A-4F81-ABF6-AE0E36BAF64C}" type="slidenum">
              <a:rPr lang="en-US" smtClean="0"/>
              <a:pPr/>
              <a:t>‹N›</a:t>
            </a:fld>
            <a:endParaRPr lang="en-US"/>
          </a:p>
        </p:txBody>
      </p:sp>
    </p:spTree>
    <p:extLst>
      <p:ext uri="{BB962C8B-B14F-4D97-AF65-F5344CB8AC3E}">
        <p14:creationId xmlns:p14="http://schemas.microsoft.com/office/powerpoint/2010/main" val="3361801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Layout COPERTINA">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330CA73-BFF7-4F92-A56F-FD2A87826F3D}"/>
              </a:ext>
            </a:extLst>
          </p:cNvPr>
          <p:cNvSpPr>
            <a:spLocks noGrp="1"/>
          </p:cNvSpPr>
          <p:nvPr>
            <p:ph sz="quarter" idx="13"/>
          </p:nvPr>
        </p:nvSpPr>
        <p:spPr>
          <a:xfrm>
            <a:off x="3566183" y="548680"/>
            <a:ext cx="5182727" cy="5904656"/>
          </a:xfrm>
          <a:prstGeom prst="rect">
            <a:avLst/>
          </a:prstGeom>
        </p:spPr>
        <p:txBody>
          <a:bodyPr/>
          <a:lstStyle>
            <a:lvl1pPr>
              <a:defRPr sz="2000"/>
            </a:lvl1pPr>
            <a:lvl2pPr>
              <a:defRPr sz="1800"/>
            </a:lvl2pPr>
            <a:lvl3pPr>
              <a:defRPr sz="1600"/>
            </a:lvl3pPr>
            <a:lvl4pPr>
              <a:defRPr sz="1400"/>
            </a:lvl4pPr>
            <a:lvl5pPr>
              <a:defRPr sz="14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Titolo 4">
            <a:extLst>
              <a:ext uri="{FF2B5EF4-FFF2-40B4-BE49-F238E27FC236}">
                <a16:creationId xmlns:a16="http://schemas.microsoft.com/office/drawing/2014/main" id="{FC1FE0E3-109E-4321-B1D3-432DE7A3B76C}"/>
              </a:ext>
            </a:extLst>
          </p:cNvPr>
          <p:cNvSpPr>
            <a:spLocks noGrp="1"/>
          </p:cNvSpPr>
          <p:nvPr>
            <p:ph type="title"/>
          </p:nvPr>
        </p:nvSpPr>
        <p:spPr>
          <a:xfrm>
            <a:off x="393986" y="3356992"/>
            <a:ext cx="2520726" cy="1325563"/>
          </a:xfrm>
          <a:prstGeom prst="rect">
            <a:avLst/>
          </a:prstGeom>
        </p:spPr>
        <p:txBody>
          <a:bodyPr/>
          <a:lstStyle>
            <a:lvl1pPr>
              <a:defRPr sz="2800">
                <a:solidFill>
                  <a:schemeClr val="bg1"/>
                </a:solidFill>
              </a:defRPr>
            </a:lvl1pPr>
          </a:lstStyle>
          <a:p>
            <a:r>
              <a:rPr lang="it-IT"/>
              <a:t>Fare clic per modificare lo stile del titolo dello schema</a:t>
            </a:r>
          </a:p>
        </p:txBody>
      </p:sp>
    </p:spTree>
    <p:extLst>
      <p:ext uri="{BB962C8B-B14F-4D97-AF65-F5344CB8AC3E}">
        <p14:creationId xmlns:p14="http://schemas.microsoft.com/office/powerpoint/2010/main" val="555460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7" y="1700808"/>
            <a:ext cx="6842125" cy="4105275"/>
          </a:xfrm>
          <a:prstGeom prst="rect">
            <a:avLst/>
          </a:prstGeom>
        </p:spPr>
        <p:txBody>
          <a:bodyPr/>
          <a:lstStyle>
            <a:lvl1pPr marL="0" indent="0">
              <a:buNone/>
              <a:defRPr sz="180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8" y="476673"/>
            <a:ext cx="8424862" cy="648071"/>
          </a:xfrm>
          <a:prstGeom prst="rect">
            <a:avLst/>
          </a:prstGeom>
        </p:spPr>
        <p:txBody>
          <a:bodyPr/>
          <a:lstStyle>
            <a:lvl1pPr marL="0" indent="0">
              <a:lnSpc>
                <a:spcPts val="2200"/>
              </a:lnSpc>
              <a:buNone/>
              <a:defRPr sz="2400" b="1">
                <a:solidFill>
                  <a:srgbClr val="BD2B0B"/>
                </a:solidFill>
                <a:latin typeface="Century Gothic" panose="020B0502020202020204" pitchFamily="34" charset="0"/>
              </a:defRPr>
            </a:lvl1pPr>
          </a:lstStyle>
          <a:p>
            <a:pPr lvl="0"/>
            <a:r>
              <a:rPr lang="it-IT" dirty="0"/>
              <a:t>Fare clic per modificare il titolo della diapositiva</a:t>
            </a:r>
          </a:p>
        </p:txBody>
      </p:sp>
      <p:sp>
        <p:nvSpPr>
          <p:cNvPr id="4" name="Segnaposto numero diapositiva 3"/>
          <p:cNvSpPr>
            <a:spLocks noGrp="1"/>
          </p:cNvSpPr>
          <p:nvPr>
            <p:ph type="sldNum" sz="quarter" idx="4"/>
          </p:nvPr>
        </p:nvSpPr>
        <p:spPr>
          <a:xfrm>
            <a:off x="8316416" y="6165304"/>
            <a:ext cx="747614" cy="648072"/>
          </a:xfrm>
          <a:prstGeom prst="ellipse">
            <a:avLst/>
          </a:prstGeom>
          <a:noFill/>
        </p:spPr>
        <p:txBody>
          <a:bodyPr/>
          <a:lstStyle>
            <a:lvl1pPr>
              <a:defRPr>
                <a:solidFill>
                  <a:schemeClr val="bg1"/>
                </a:solidFill>
              </a:defRPr>
            </a:lvl1pPr>
          </a:lstStyle>
          <a:p>
            <a:fld id="{0CFEC368-1D7A-4F81-ABF6-AE0E36BAF64C}" type="slidenum">
              <a:rPr lang="en-US" smtClean="0"/>
              <a:pPr/>
              <a:t>‹N›</a:t>
            </a:fld>
            <a:endParaRPr lang="en-US"/>
          </a:p>
        </p:txBody>
      </p:sp>
    </p:spTree>
    <p:extLst>
      <p:ext uri="{BB962C8B-B14F-4D97-AF65-F5344CB8AC3E}">
        <p14:creationId xmlns:p14="http://schemas.microsoft.com/office/powerpoint/2010/main" val="401962612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9" y="476675"/>
            <a:ext cx="8424862" cy="648071"/>
          </a:xfrm>
          <a:prstGeom prst="rect">
            <a:avLst/>
          </a:prstGeom>
        </p:spPr>
        <p:txBody>
          <a:bodyPr/>
          <a:lstStyle>
            <a:lvl1pPr marL="0" indent="0">
              <a:lnSpc>
                <a:spcPts val="1650"/>
              </a:lnSpc>
              <a:buNone/>
              <a:defRPr sz="1800" b="1">
                <a:solidFill>
                  <a:srgbClr val="BD2B0B"/>
                </a:solidFill>
                <a:latin typeface="+mj-lt"/>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9" y="1412876"/>
            <a:ext cx="8424862" cy="4464397"/>
          </a:xfrm>
          <a:prstGeom prst="rect">
            <a:avLst/>
          </a:prstGeom>
        </p:spPr>
        <p:txBody>
          <a:bodyPr/>
          <a:lstStyle>
            <a:lvl1pPr marL="214313" indent="-214313">
              <a:buClr>
                <a:srgbClr val="BD2B0B"/>
              </a:buClr>
              <a:buFont typeface="Wingdings" panose="05000000000000000000" pitchFamily="2" charset="2"/>
              <a:buChar char="v"/>
              <a:defRPr sz="1500" baseline="0">
                <a:latin typeface="+mj-lt"/>
              </a:defRPr>
            </a:lvl1pPr>
            <a:lvl2pPr marL="557213" indent="-214313">
              <a:buClr>
                <a:srgbClr val="BD2B0B"/>
              </a:buClr>
              <a:buFont typeface="Courier New" panose="02070309020205020404" pitchFamily="49" charset="0"/>
              <a:buChar char="o"/>
              <a:defRPr sz="1350">
                <a:latin typeface="+mj-lt"/>
              </a:defRPr>
            </a:lvl2pPr>
            <a:lvl3pPr>
              <a:buClr>
                <a:srgbClr val="BD2B0B"/>
              </a:buClr>
              <a:defRPr sz="1200"/>
            </a:lvl3pPr>
          </a:lstStyle>
          <a:p>
            <a:pPr lvl="0"/>
            <a:r>
              <a:rPr lang="it-IT" dirty="0"/>
              <a:t>Fare clic per modificare il testo</a:t>
            </a:r>
          </a:p>
          <a:p>
            <a:pPr lvl="1"/>
            <a:r>
              <a:rPr lang="it-IT" dirty="0"/>
              <a:t>secondo</a:t>
            </a:r>
          </a:p>
          <a:p>
            <a:pPr lvl="2"/>
            <a:r>
              <a:rPr lang="it-IT" dirty="0"/>
              <a:t>terzo</a:t>
            </a:r>
          </a:p>
        </p:txBody>
      </p:sp>
    </p:spTree>
    <p:extLst>
      <p:ext uri="{BB962C8B-B14F-4D97-AF65-F5344CB8AC3E}">
        <p14:creationId xmlns:p14="http://schemas.microsoft.com/office/powerpoint/2010/main" val="3995588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9" y="1412877"/>
            <a:ext cx="8424862" cy="431949"/>
          </a:xfrm>
          <a:prstGeom prst="rect">
            <a:avLst/>
          </a:prstGeom>
        </p:spPr>
        <p:txBody>
          <a:bodyPr/>
          <a:lstStyle>
            <a:lvl1pPr marL="0" indent="0">
              <a:buFont typeface="Arial" panose="020B0604020202020204" pitchFamily="34" charset="0"/>
              <a:buNone/>
              <a:defRPr sz="1350" baseline="0">
                <a:latin typeface="Century Gothic" panose="020B0502020202020204" pitchFamily="34" charset="0"/>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9" y="1989138"/>
            <a:ext cx="8424862" cy="3816126"/>
          </a:xfrm>
          <a:prstGeom prst="rect">
            <a:avLst/>
          </a:prstGeom>
        </p:spPr>
        <p:txBody>
          <a:bodyPr/>
          <a:lstStyle>
            <a:lvl1pPr marL="214313" indent="-214313">
              <a:buFont typeface="Wingdings" panose="05000000000000000000" pitchFamily="2" charset="2"/>
              <a:buChar char="§"/>
              <a:defRPr sz="1350" baseline="0">
                <a:latin typeface="Century Gothic" panose="020B0502020202020204" pitchFamily="34" charset="0"/>
              </a:defRPr>
            </a:lvl1pPr>
            <a:lvl2pPr marL="557213" indent="-214313">
              <a:buFont typeface="Wingdings" panose="05000000000000000000" pitchFamily="2" charset="2"/>
              <a:buChar char="§"/>
              <a:defRPr sz="1350">
                <a:latin typeface="Century Gothic" panose="020B0502020202020204" pitchFamily="34" charset="0"/>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9" y="476675"/>
            <a:ext cx="8424862" cy="648071"/>
          </a:xfrm>
          <a:prstGeom prst="rect">
            <a:avLst/>
          </a:prstGeom>
        </p:spPr>
        <p:txBody>
          <a:bodyPr/>
          <a:lstStyle>
            <a:lvl1pPr marL="0" indent="0">
              <a:lnSpc>
                <a:spcPts val="1650"/>
              </a:lnSpc>
              <a:buNone/>
              <a:defRPr sz="18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2736858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a con grafico">
    <p:spTree>
      <p:nvGrpSpPr>
        <p:cNvPr id="1" name=""/>
        <p:cNvGrpSpPr/>
        <p:nvPr/>
      </p:nvGrpSpPr>
      <p:grpSpPr>
        <a:xfrm>
          <a:off x="0" y="0"/>
          <a:ext cx="0" cy="0"/>
          <a:chOff x="0" y="0"/>
          <a:chExt cx="0" cy="0"/>
        </a:xfrm>
      </p:grpSpPr>
      <p:sp>
        <p:nvSpPr>
          <p:cNvPr id="9" name="Segnaposto grafico 8"/>
          <p:cNvSpPr>
            <a:spLocks noGrp="1"/>
          </p:cNvSpPr>
          <p:nvPr>
            <p:ph type="chart" sz="quarter" idx="10" hasCustomPrompt="1"/>
          </p:nvPr>
        </p:nvSpPr>
        <p:spPr>
          <a:xfrm>
            <a:off x="683270" y="2781300"/>
            <a:ext cx="7777163" cy="3024188"/>
          </a:xfrm>
          <a:prstGeom prst="rect">
            <a:avLst/>
          </a:prstGeom>
        </p:spPr>
        <p:txBody>
          <a:bodyPr/>
          <a:lstStyle>
            <a:lvl1pPr marL="0" indent="0">
              <a:buNone/>
              <a:defRPr sz="1350" baseline="0">
                <a:latin typeface="Century Gothic" panose="020B0502020202020204" pitchFamily="34" charset="0"/>
              </a:defRPr>
            </a:lvl1pPr>
          </a:lstStyle>
          <a:p>
            <a:r>
              <a:rPr lang="it-IT" dirty="0"/>
              <a:t>Fare clic sull’icona per inserire un grafico</a:t>
            </a:r>
          </a:p>
        </p:txBody>
      </p:sp>
      <p:sp>
        <p:nvSpPr>
          <p:cNvPr id="11" name="Segnaposto testo 7"/>
          <p:cNvSpPr>
            <a:spLocks noGrp="1"/>
          </p:cNvSpPr>
          <p:nvPr>
            <p:ph type="body" sz="quarter" idx="12" hasCustomPrompt="1"/>
          </p:nvPr>
        </p:nvSpPr>
        <p:spPr>
          <a:xfrm>
            <a:off x="395289" y="1412877"/>
            <a:ext cx="8424862" cy="431949"/>
          </a:xfrm>
          <a:prstGeom prst="rect">
            <a:avLst/>
          </a:prstGeom>
        </p:spPr>
        <p:txBody>
          <a:bodyPr/>
          <a:lstStyle>
            <a:lvl1pPr marL="0" indent="0">
              <a:buFont typeface="Arial" panose="020B0604020202020204" pitchFamily="34" charset="0"/>
              <a:buNone/>
              <a:defRPr sz="1350" baseline="0">
                <a:latin typeface="Century Gothic" panose="020B0502020202020204" pitchFamily="34" charset="0"/>
              </a:defRPr>
            </a:lvl1pPr>
          </a:lstStyle>
          <a:p>
            <a:pPr lvl="0"/>
            <a:r>
              <a:rPr lang="it-IT" dirty="0"/>
              <a:t>Fare clic per modificare il testo</a:t>
            </a:r>
          </a:p>
        </p:txBody>
      </p:sp>
      <p:sp>
        <p:nvSpPr>
          <p:cNvPr id="6" name="Segnaposto testo 7"/>
          <p:cNvSpPr>
            <a:spLocks noGrp="1"/>
          </p:cNvSpPr>
          <p:nvPr>
            <p:ph type="body" sz="quarter" idx="13" hasCustomPrompt="1"/>
          </p:nvPr>
        </p:nvSpPr>
        <p:spPr>
          <a:xfrm>
            <a:off x="395289" y="476675"/>
            <a:ext cx="8424862" cy="648071"/>
          </a:xfrm>
          <a:prstGeom prst="rect">
            <a:avLst/>
          </a:prstGeom>
        </p:spPr>
        <p:txBody>
          <a:bodyPr/>
          <a:lstStyle>
            <a:lvl1pPr marL="0" indent="0">
              <a:lnSpc>
                <a:spcPts val="1650"/>
              </a:lnSpc>
              <a:buNone/>
              <a:defRPr sz="18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1377643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sitiva con immagine">
    <p:spTree>
      <p:nvGrpSpPr>
        <p:cNvPr id="1" name=""/>
        <p:cNvGrpSpPr/>
        <p:nvPr/>
      </p:nvGrpSpPr>
      <p:grpSpPr>
        <a:xfrm>
          <a:off x="0" y="0"/>
          <a:ext cx="0" cy="0"/>
          <a:chOff x="0" y="0"/>
          <a:chExt cx="0" cy="0"/>
        </a:xfrm>
      </p:grpSpPr>
      <p:sp>
        <p:nvSpPr>
          <p:cNvPr id="11" name="Segnaposto immagine 10"/>
          <p:cNvSpPr>
            <a:spLocks noGrp="1"/>
          </p:cNvSpPr>
          <p:nvPr>
            <p:ph type="pic" sz="quarter" idx="10" hasCustomPrompt="1"/>
          </p:nvPr>
        </p:nvSpPr>
        <p:spPr>
          <a:xfrm>
            <a:off x="1150938" y="1700810"/>
            <a:ext cx="6842125" cy="4105275"/>
          </a:xfrm>
          <a:prstGeom prst="rect">
            <a:avLst/>
          </a:prstGeom>
        </p:spPr>
        <p:txBody>
          <a:bodyPr/>
          <a:lstStyle>
            <a:lvl1pPr marL="0" indent="0">
              <a:buNone/>
              <a:defRPr sz="1350">
                <a:latin typeface="Century Gothic" panose="020B0502020202020204" pitchFamily="34" charset="0"/>
              </a:defRPr>
            </a:lvl1pPr>
          </a:lstStyle>
          <a:p>
            <a:r>
              <a:rPr lang="it-IT" dirty="0"/>
              <a:t>Fare clic sull’icona per inserire un’immagine</a:t>
            </a:r>
          </a:p>
        </p:txBody>
      </p:sp>
      <p:sp>
        <p:nvSpPr>
          <p:cNvPr id="5" name="Segnaposto testo 7"/>
          <p:cNvSpPr>
            <a:spLocks noGrp="1"/>
          </p:cNvSpPr>
          <p:nvPr>
            <p:ph type="body" sz="quarter" idx="11" hasCustomPrompt="1"/>
          </p:nvPr>
        </p:nvSpPr>
        <p:spPr>
          <a:xfrm>
            <a:off x="395289" y="476675"/>
            <a:ext cx="8424862" cy="648071"/>
          </a:xfrm>
          <a:prstGeom prst="rect">
            <a:avLst/>
          </a:prstGeom>
        </p:spPr>
        <p:txBody>
          <a:bodyPr/>
          <a:lstStyle>
            <a:lvl1pPr marL="0" indent="0">
              <a:lnSpc>
                <a:spcPts val="1650"/>
              </a:lnSpc>
              <a:buNone/>
              <a:defRPr sz="1800" b="1">
                <a:solidFill>
                  <a:srgbClr val="BD2B0B"/>
                </a:solidFill>
                <a:latin typeface="Century Gothic" panose="020B0502020202020204" pitchFamily="34" charset="0"/>
              </a:defRPr>
            </a:lvl1pPr>
          </a:lstStyle>
          <a:p>
            <a:pPr lvl="0"/>
            <a:r>
              <a:rPr lang="it-IT" dirty="0"/>
              <a:t>Fare clic per modificare il titolo della diapositiva</a:t>
            </a:r>
          </a:p>
        </p:txBody>
      </p:sp>
    </p:spTree>
    <p:extLst>
      <p:ext uri="{BB962C8B-B14F-4D97-AF65-F5344CB8AC3E}">
        <p14:creationId xmlns:p14="http://schemas.microsoft.com/office/powerpoint/2010/main" val="1735803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COPERTINA">
    <p:spTree>
      <p:nvGrpSpPr>
        <p:cNvPr id="1" name=""/>
        <p:cNvGrpSpPr/>
        <p:nvPr/>
      </p:nvGrpSpPr>
      <p:grpSpPr>
        <a:xfrm>
          <a:off x="0" y="0"/>
          <a:ext cx="0" cy="0"/>
          <a:chOff x="0" y="0"/>
          <a:chExt cx="0" cy="0"/>
        </a:xfrm>
      </p:grpSpPr>
      <p:sp>
        <p:nvSpPr>
          <p:cNvPr id="3" name="Segnaposto testo 2"/>
          <p:cNvSpPr>
            <a:spLocks noGrp="1"/>
          </p:cNvSpPr>
          <p:nvPr>
            <p:ph type="body" sz="quarter" idx="10" hasCustomPrompt="1"/>
          </p:nvPr>
        </p:nvSpPr>
        <p:spPr>
          <a:xfrm>
            <a:off x="3563888" y="548680"/>
            <a:ext cx="5185023" cy="4320480"/>
          </a:xfrm>
          <a:prstGeom prst="rect">
            <a:avLst/>
          </a:prstGeom>
        </p:spPr>
        <p:txBody>
          <a:bodyPr anchor="ctr" anchorCtr="0"/>
          <a:lstStyle>
            <a:lvl1pPr marL="0" indent="0">
              <a:buNone/>
              <a:defRPr sz="3600" b="1" baseline="0">
                <a:solidFill>
                  <a:srgbClr val="1F3D5F"/>
                </a:solidFill>
                <a:latin typeface="+mj-lt"/>
              </a:defRPr>
            </a:lvl1pPr>
          </a:lstStyle>
          <a:p>
            <a:pPr lvl="0"/>
            <a:r>
              <a:rPr lang="it-IT" dirty="0"/>
              <a:t>Fare clic per inserire il titolo della presentazione</a:t>
            </a:r>
          </a:p>
        </p:txBody>
      </p:sp>
      <p:sp>
        <p:nvSpPr>
          <p:cNvPr id="6" name="Segnaposto testo 5"/>
          <p:cNvSpPr>
            <a:spLocks noGrp="1"/>
          </p:cNvSpPr>
          <p:nvPr>
            <p:ph type="body" sz="quarter" idx="11" hasCustomPrompt="1"/>
          </p:nvPr>
        </p:nvSpPr>
        <p:spPr>
          <a:xfrm>
            <a:off x="3563938" y="5163790"/>
            <a:ext cx="5256212" cy="425450"/>
          </a:xfrm>
          <a:prstGeom prst="rect">
            <a:avLst/>
          </a:prstGeom>
        </p:spPr>
        <p:txBody>
          <a:bodyPr/>
          <a:lstStyle>
            <a:lvl1pPr marL="0" indent="0">
              <a:buNone/>
              <a:defRPr sz="2400" b="1">
                <a:solidFill>
                  <a:srgbClr val="1F3D5F"/>
                </a:solidFill>
                <a:latin typeface="+mj-lt"/>
              </a:defRPr>
            </a:lvl1pPr>
          </a:lstStyle>
          <a:p>
            <a:pPr lvl="0"/>
            <a:r>
              <a:rPr lang="it-IT" dirty="0"/>
              <a:t>Nome Cognome</a:t>
            </a:r>
          </a:p>
        </p:txBody>
      </p:sp>
      <p:sp>
        <p:nvSpPr>
          <p:cNvPr id="8" name="Segnaposto testo 7"/>
          <p:cNvSpPr>
            <a:spLocks noGrp="1"/>
          </p:cNvSpPr>
          <p:nvPr>
            <p:ph type="body" sz="quarter" idx="12" hasCustomPrompt="1"/>
          </p:nvPr>
        </p:nvSpPr>
        <p:spPr>
          <a:xfrm>
            <a:off x="3563938" y="5661918"/>
            <a:ext cx="5329237" cy="791418"/>
          </a:xfrm>
          <a:prstGeom prst="rect">
            <a:avLst/>
          </a:prstGeom>
        </p:spPr>
        <p:txBody>
          <a:bodyPr/>
          <a:lstStyle>
            <a:lvl1pPr marL="0" indent="0">
              <a:buNone/>
              <a:defRPr sz="2000" baseline="0">
                <a:solidFill>
                  <a:srgbClr val="1F3D5F"/>
                </a:solidFill>
                <a:latin typeface="+mj-lt"/>
              </a:defRPr>
            </a:lvl1pPr>
          </a:lstStyle>
          <a:p>
            <a:pPr lvl="0"/>
            <a:r>
              <a:rPr lang="it-IT" dirty="0"/>
              <a:t>Dipartimento/Struttura </a:t>
            </a:r>
            <a:r>
              <a:rPr lang="it-IT" dirty="0" err="1"/>
              <a:t>xxxxxx</a:t>
            </a:r>
            <a:r>
              <a:rPr lang="it-IT" dirty="0"/>
              <a:t> </a:t>
            </a:r>
            <a:r>
              <a:rPr lang="it-IT" dirty="0" err="1"/>
              <a:t>xxxxxxxxxxxx</a:t>
            </a:r>
            <a:r>
              <a:rPr lang="it-IT" dirty="0"/>
              <a:t> </a:t>
            </a:r>
            <a:r>
              <a:rPr lang="it-IT" dirty="0" err="1"/>
              <a:t>xxxxxxxx</a:t>
            </a:r>
            <a:r>
              <a:rPr lang="it-IT" dirty="0"/>
              <a:t> </a:t>
            </a:r>
            <a:r>
              <a:rPr lang="it-IT" dirty="0" err="1"/>
              <a:t>xxxxx</a:t>
            </a:r>
            <a:r>
              <a:rPr lang="it-IT" dirty="0"/>
              <a:t> </a:t>
            </a:r>
            <a:r>
              <a:rPr lang="it-IT" dirty="0" err="1"/>
              <a:t>xxxxxxxxxxxxxxxxxxx</a:t>
            </a:r>
            <a:r>
              <a:rPr lang="it-IT" dirty="0"/>
              <a:t> </a:t>
            </a:r>
            <a:r>
              <a:rPr lang="it-IT" dirty="0" err="1"/>
              <a:t>xxxxx</a:t>
            </a:r>
            <a:endParaRPr lang="it-IT" dirty="0"/>
          </a:p>
        </p:txBody>
      </p:sp>
    </p:spTree>
    <p:extLst>
      <p:ext uri="{BB962C8B-B14F-4D97-AF65-F5344CB8AC3E}">
        <p14:creationId xmlns:p14="http://schemas.microsoft.com/office/powerpoint/2010/main" val="1963357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yout COPERTINA">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330CA73-BFF7-4F92-A56F-FD2A87826F3D}"/>
              </a:ext>
            </a:extLst>
          </p:cNvPr>
          <p:cNvSpPr>
            <a:spLocks noGrp="1"/>
          </p:cNvSpPr>
          <p:nvPr>
            <p:ph sz="quarter" idx="13"/>
          </p:nvPr>
        </p:nvSpPr>
        <p:spPr>
          <a:xfrm>
            <a:off x="3566183" y="548680"/>
            <a:ext cx="5182727" cy="5904656"/>
          </a:xfrm>
          <a:prstGeom prst="rect">
            <a:avLst/>
          </a:prstGeom>
        </p:spPr>
        <p:txBody>
          <a:bodyPr/>
          <a:lstStyle>
            <a:lvl1pPr>
              <a:defRPr sz="2000"/>
            </a:lvl1pPr>
            <a:lvl2pPr>
              <a:defRPr sz="1800"/>
            </a:lvl2pPr>
            <a:lvl3pPr>
              <a:defRPr sz="1600"/>
            </a:lvl3pPr>
            <a:lvl4pPr>
              <a:defRPr sz="1400"/>
            </a:lvl4pPr>
            <a:lvl5pPr>
              <a:defRPr sz="14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Titolo 4">
            <a:extLst>
              <a:ext uri="{FF2B5EF4-FFF2-40B4-BE49-F238E27FC236}">
                <a16:creationId xmlns:a16="http://schemas.microsoft.com/office/drawing/2014/main" id="{FC1FE0E3-109E-4321-B1D3-432DE7A3B76C}"/>
              </a:ext>
            </a:extLst>
          </p:cNvPr>
          <p:cNvSpPr>
            <a:spLocks noGrp="1"/>
          </p:cNvSpPr>
          <p:nvPr>
            <p:ph type="title"/>
          </p:nvPr>
        </p:nvSpPr>
        <p:spPr>
          <a:xfrm>
            <a:off x="393986" y="3356992"/>
            <a:ext cx="2520726" cy="1325563"/>
          </a:xfrm>
          <a:prstGeom prst="rect">
            <a:avLst/>
          </a:prstGeom>
        </p:spPr>
        <p:txBody>
          <a:bodyPr/>
          <a:lstStyle>
            <a:lvl1pPr>
              <a:defRPr sz="2800">
                <a:solidFill>
                  <a:schemeClr val="bg1"/>
                </a:solidFill>
              </a:defRPr>
            </a:lvl1pPr>
          </a:lstStyle>
          <a:p>
            <a:r>
              <a:rPr lang="it-IT"/>
              <a:t>Fare clic per modificare lo stile del titolo dello schema</a:t>
            </a:r>
          </a:p>
        </p:txBody>
      </p:sp>
    </p:spTree>
    <p:extLst>
      <p:ext uri="{BB962C8B-B14F-4D97-AF65-F5344CB8AC3E}">
        <p14:creationId xmlns:p14="http://schemas.microsoft.com/office/powerpoint/2010/main" val="344859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ayout COPERTINA">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330CA73-BFF7-4F92-A56F-FD2A87826F3D}"/>
              </a:ext>
            </a:extLst>
          </p:cNvPr>
          <p:cNvSpPr>
            <a:spLocks noGrp="1"/>
          </p:cNvSpPr>
          <p:nvPr>
            <p:ph sz="quarter" idx="13"/>
          </p:nvPr>
        </p:nvSpPr>
        <p:spPr>
          <a:xfrm>
            <a:off x="3566183" y="4509120"/>
            <a:ext cx="5182727" cy="1944216"/>
          </a:xfrm>
          <a:prstGeom prst="rect">
            <a:avLst/>
          </a:prstGeom>
        </p:spPr>
        <p:txBody>
          <a:bodyPr/>
          <a:lstStyle>
            <a:lvl1pPr>
              <a:defRPr sz="2000"/>
            </a:lvl1pPr>
            <a:lvl2pPr>
              <a:defRPr sz="1800"/>
            </a:lvl2pPr>
            <a:lvl3pPr>
              <a:defRPr sz="1600"/>
            </a:lvl3pPr>
            <a:lvl4pPr>
              <a:defRPr sz="1400"/>
            </a:lvl4pPr>
            <a:lvl5pPr>
              <a:defRPr sz="14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Titolo 4">
            <a:extLst>
              <a:ext uri="{FF2B5EF4-FFF2-40B4-BE49-F238E27FC236}">
                <a16:creationId xmlns:a16="http://schemas.microsoft.com/office/drawing/2014/main" id="{FC1FE0E3-109E-4321-B1D3-432DE7A3B76C}"/>
              </a:ext>
            </a:extLst>
          </p:cNvPr>
          <p:cNvSpPr>
            <a:spLocks noGrp="1"/>
          </p:cNvSpPr>
          <p:nvPr>
            <p:ph type="title"/>
          </p:nvPr>
        </p:nvSpPr>
        <p:spPr>
          <a:xfrm>
            <a:off x="393986" y="3356992"/>
            <a:ext cx="2520726" cy="1325563"/>
          </a:xfrm>
          <a:prstGeom prst="rect">
            <a:avLst/>
          </a:prstGeom>
        </p:spPr>
        <p:txBody>
          <a:bodyPr/>
          <a:lstStyle>
            <a:lvl1pPr>
              <a:defRPr sz="2800">
                <a:solidFill>
                  <a:schemeClr val="bg1"/>
                </a:solidFill>
              </a:defRPr>
            </a:lvl1pPr>
          </a:lstStyle>
          <a:p>
            <a:r>
              <a:rPr lang="it-IT"/>
              <a:t>Fare clic per modificare lo stile del titolo dello schema</a:t>
            </a:r>
          </a:p>
        </p:txBody>
      </p:sp>
      <p:sp>
        <p:nvSpPr>
          <p:cNvPr id="6" name="Segnaposto contenuto 3">
            <a:extLst>
              <a:ext uri="{FF2B5EF4-FFF2-40B4-BE49-F238E27FC236}">
                <a16:creationId xmlns:a16="http://schemas.microsoft.com/office/drawing/2014/main" id="{A96D67EF-952E-4178-905E-C2E5C871CA10}"/>
              </a:ext>
            </a:extLst>
          </p:cNvPr>
          <p:cNvSpPr>
            <a:spLocks noGrp="1"/>
          </p:cNvSpPr>
          <p:nvPr>
            <p:ph sz="quarter" idx="14"/>
          </p:nvPr>
        </p:nvSpPr>
        <p:spPr>
          <a:xfrm>
            <a:off x="3572302" y="404664"/>
            <a:ext cx="5182727" cy="1944216"/>
          </a:xfrm>
          <a:prstGeom prst="rect">
            <a:avLst/>
          </a:prstGeom>
        </p:spPr>
        <p:txBody>
          <a:bodyPr/>
          <a:lstStyle>
            <a:lvl1pPr>
              <a:defRPr sz="2000"/>
            </a:lvl1pPr>
            <a:lvl2pPr>
              <a:defRPr sz="1800"/>
            </a:lvl2pPr>
            <a:lvl3pPr>
              <a:defRPr sz="1600"/>
            </a:lvl3pPr>
            <a:lvl4pPr>
              <a:defRPr sz="1400"/>
            </a:lvl4pPr>
            <a:lvl5pPr>
              <a:defRPr sz="14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contenuto 3">
            <a:extLst>
              <a:ext uri="{FF2B5EF4-FFF2-40B4-BE49-F238E27FC236}">
                <a16:creationId xmlns:a16="http://schemas.microsoft.com/office/drawing/2014/main" id="{1014BF9F-39E9-4C62-97F1-306E904A58C6}"/>
              </a:ext>
            </a:extLst>
          </p:cNvPr>
          <p:cNvSpPr>
            <a:spLocks noGrp="1"/>
          </p:cNvSpPr>
          <p:nvPr>
            <p:ph sz="quarter" idx="15"/>
          </p:nvPr>
        </p:nvSpPr>
        <p:spPr>
          <a:xfrm>
            <a:off x="3566183" y="2456892"/>
            <a:ext cx="5182727" cy="1944216"/>
          </a:xfrm>
          <a:prstGeom prst="rect">
            <a:avLst/>
          </a:prstGeom>
        </p:spPr>
        <p:txBody>
          <a:bodyPr/>
          <a:lstStyle>
            <a:lvl1pPr>
              <a:defRPr sz="2000"/>
            </a:lvl1pPr>
            <a:lvl2pPr>
              <a:defRPr sz="1800"/>
            </a:lvl2pPr>
            <a:lvl3pPr>
              <a:defRPr sz="1600"/>
            </a:lvl3pPr>
            <a:lvl4pPr>
              <a:defRPr sz="1400"/>
            </a:lvl4pPr>
            <a:lvl5pPr>
              <a:defRPr sz="14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7437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Layout COPERTINA">
    <p:spTree>
      <p:nvGrpSpPr>
        <p:cNvPr id="1" name=""/>
        <p:cNvGrpSpPr/>
        <p:nvPr/>
      </p:nvGrpSpPr>
      <p:grpSpPr>
        <a:xfrm>
          <a:off x="0" y="0"/>
          <a:ext cx="0" cy="0"/>
          <a:chOff x="0" y="0"/>
          <a:chExt cx="0" cy="0"/>
        </a:xfrm>
      </p:grpSpPr>
      <p:sp>
        <p:nvSpPr>
          <p:cNvPr id="4" name="Segnaposto contenuto 3">
            <a:extLst>
              <a:ext uri="{FF2B5EF4-FFF2-40B4-BE49-F238E27FC236}">
                <a16:creationId xmlns:a16="http://schemas.microsoft.com/office/drawing/2014/main" id="{B330CA73-BFF7-4F92-A56F-FD2A87826F3D}"/>
              </a:ext>
            </a:extLst>
          </p:cNvPr>
          <p:cNvSpPr>
            <a:spLocks noGrp="1"/>
          </p:cNvSpPr>
          <p:nvPr>
            <p:ph sz="quarter" idx="13"/>
          </p:nvPr>
        </p:nvSpPr>
        <p:spPr>
          <a:xfrm>
            <a:off x="3566183" y="4509120"/>
            <a:ext cx="5182727" cy="1944216"/>
          </a:xfrm>
          <a:prstGeom prst="rect">
            <a:avLst/>
          </a:prstGeom>
        </p:spPr>
        <p:txBody>
          <a:bodyPr/>
          <a:lstStyle>
            <a:lvl1pPr>
              <a:defRPr sz="2000"/>
            </a:lvl1pPr>
            <a:lvl2pPr>
              <a:defRPr sz="1800"/>
            </a:lvl2pPr>
            <a:lvl3pPr>
              <a:defRPr sz="1600"/>
            </a:lvl3pPr>
            <a:lvl4pPr>
              <a:defRPr sz="1400"/>
            </a:lvl4pPr>
            <a:lvl5pPr>
              <a:defRPr sz="14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Titolo 4">
            <a:extLst>
              <a:ext uri="{FF2B5EF4-FFF2-40B4-BE49-F238E27FC236}">
                <a16:creationId xmlns:a16="http://schemas.microsoft.com/office/drawing/2014/main" id="{FC1FE0E3-109E-4321-B1D3-432DE7A3B76C}"/>
              </a:ext>
            </a:extLst>
          </p:cNvPr>
          <p:cNvSpPr>
            <a:spLocks noGrp="1"/>
          </p:cNvSpPr>
          <p:nvPr>
            <p:ph type="title"/>
          </p:nvPr>
        </p:nvSpPr>
        <p:spPr>
          <a:xfrm>
            <a:off x="393986" y="3356992"/>
            <a:ext cx="2520726" cy="1325563"/>
          </a:xfrm>
          <a:prstGeom prst="rect">
            <a:avLst/>
          </a:prstGeom>
        </p:spPr>
        <p:txBody>
          <a:bodyPr/>
          <a:lstStyle>
            <a:lvl1pPr>
              <a:defRPr sz="2800">
                <a:solidFill>
                  <a:schemeClr val="bg1"/>
                </a:solidFill>
              </a:defRPr>
            </a:lvl1pPr>
          </a:lstStyle>
          <a:p>
            <a:r>
              <a:rPr lang="it-IT"/>
              <a:t>Fare clic per modificare lo stile del titolo dello schema</a:t>
            </a:r>
          </a:p>
        </p:txBody>
      </p:sp>
      <p:sp>
        <p:nvSpPr>
          <p:cNvPr id="6" name="Segnaposto contenuto 3">
            <a:extLst>
              <a:ext uri="{FF2B5EF4-FFF2-40B4-BE49-F238E27FC236}">
                <a16:creationId xmlns:a16="http://schemas.microsoft.com/office/drawing/2014/main" id="{A96D67EF-952E-4178-905E-C2E5C871CA10}"/>
              </a:ext>
            </a:extLst>
          </p:cNvPr>
          <p:cNvSpPr>
            <a:spLocks noGrp="1"/>
          </p:cNvSpPr>
          <p:nvPr>
            <p:ph sz="quarter" idx="14"/>
          </p:nvPr>
        </p:nvSpPr>
        <p:spPr>
          <a:xfrm>
            <a:off x="3572302" y="404664"/>
            <a:ext cx="5182727" cy="3960440"/>
          </a:xfrm>
          <a:prstGeom prst="rect">
            <a:avLst/>
          </a:prstGeom>
        </p:spPr>
        <p:txBody>
          <a:bodyPr/>
          <a:lstStyle>
            <a:lvl1pPr>
              <a:defRPr sz="2000"/>
            </a:lvl1pPr>
            <a:lvl2pPr>
              <a:defRPr sz="1800"/>
            </a:lvl2pPr>
            <a:lvl3pPr>
              <a:defRPr sz="1600"/>
            </a:lvl3pPr>
            <a:lvl4pPr>
              <a:defRPr sz="1400"/>
            </a:lvl4pPr>
            <a:lvl5pPr>
              <a:defRPr sz="14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420753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con punto elenco">
    <p:spTree>
      <p:nvGrpSpPr>
        <p:cNvPr id="1" name=""/>
        <p:cNvGrpSpPr/>
        <p:nvPr/>
      </p:nvGrpSpPr>
      <p:grpSpPr>
        <a:xfrm>
          <a:off x="0" y="0"/>
          <a:ext cx="0" cy="0"/>
          <a:chOff x="0" y="0"/>
          <a:chExt cx="0" cy="0"/>
        </a:xfrm>
      </p:grpSpPr>
      <p:sp>
        <p:nvSpPr>
          <p:cNvPr id="8" name="Segnaposto testo 7"/>
          <p:cNvSpPr>
            <a:spLocks noGrp="1"/>
          </p:cNvSpPr>
          <p:nvPr>
            <p:ph type="body" sz="quarter" idx="11" hasCustomPrompt="1"/>
          </p:nvPr>
        </p:nvSpPr>
        <p:spPr>
          <a:xfrm>
            <a:off x="395288" y="1412875"/>
            <a:ext cx="8424862" cy="431949"/>
          </a:xfrm>
          <a:prstGeom prst="rect">
            <a:avLst/>
          </a:prstGeom>
        </p:spPr>
        <p:txBody>
          <a:bodyPr/>
          <a:lstStyle>
            <a:lvl1pPr marL="0" indent="0">
              <a:buFont typeface="Arial" panose="020B0604020202020204" pitchFamily="34" charset="0"/>
              <a:buNone/>
              <a:defRPr sz="1800" baseline="0">
                <a:latin typeface="+mj-lt"/>
              </a:defRPr>
            </a:lvl1pPr>
          </a:lstStyle>
          <a:p>
            <a:pPr lvl="0"/>
            <a:r>
              <a:rPr lang="it-IT" dirty="0"/>
              <a:t>Fare clic per modificare il testo</a:t>
            </a:r>
          </a:p>
        </p:txBody>
      </p:sp>
      <p:sp>
        <p:nvSpPr>
          <p:cNvPr id="10" name="Segnaposto testo 9"/>
          <p:cNvSpPr>
            <a:spLocks noGrp="1"/>
          </p:cNvSpPr>
          <p:nvPr>
            <p:ph type="body" sz="quarter" idx="12" hasCustomPrompt="1"/>
          </p:nvPr>
        </p:nvSpPr>
        <p:spPr>
          <a:xfrm>
            <a:off x="395288" y="1989138"/>
            <a:ext cx="8424862" cy="3960812"/>
          </a:xfrm>
          <a:prstGeom prst="rect">
            <a:avLst/>
          </a:prstGeom>
        </p:spPr>
        <p:txBody>
          <a:bodyPr/>
          <a:lstStyle>
            <a:lvl1pPr marL="285750" indent="-285750">
              <a:buFont typeface="Wingdings" panose="05000000000000000000" pitchFamily="2" charset="2"/>
              <a:buChar char="§"/>
              <a:defRPr sz="1800" baseline="0">
                <a:latin typeface="Century Gothic" panose="020B0502020202020204" pitchFamily="34" charset="0"/>
              </a:defRPr>
            </a:lvl1pPr>
            <a:lvl2pPr marL="742950" indent="-285750">
              <a:buFont typeface="Wingdings" panose="05000000000000000000" pitchFamily="2" charset="2"/>
              <a:buChar char="§"/>
              <a:defRPr sz="1800">
                <a:latin typeface="+mj-lt"/>
              </a:defRPr>
            </a:lvl2pPr>
          </a:lstStyle>
          <a:p>
            <a:pPr lvl="1"/>
            <a:r>
              <a:rPr lang="it-IT" dirty="0"/>
              <a:t>Fare clic per modificare il punto elenco uno</a:t>
            </a:r>
          </a:p>
          <a:p>
            <a:pPr lvl="1"/>
            <a:r>
              <a:rPr lang="it-IT" dirty="0"/>
              <a:t>Fare clic per modificare il punto elenco due</a:t>
            </a:r>
          </a:p>
          <a:p>
            <a:pPr lvl="1"/>
            <a:r>
              <a:rPr lang="it-IT" dirty="0"/>
              <a:t>Fare clic per modificare il punto elenco tre</a:t>
            </a:r>
          </a:p>
          <a:p>
            <a:pPr lvl="1"/>
            <a:r>
              <a:rPr lang="it-IT" dirty="0"/>
              <a:t>Fare clic per modificare il punto elenco quattro</a:t>
            </a:r>
          </a:p>
        </p:txBody>
      </p:sp>
      <p:sp>
        <p:nvSpPr>
          <p:cNvPr id="16"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Tree>
    <p:extLst>
      <p:ext uri="{BB962C8B-B14F-4D97-AF65-F5344CB8AC3E}">
        <p14:creationId xmlns:p14="http://schemas.microsoft.com/office/powerpoint/2010/main" val="3043853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
        <p:nvSpPr>
          <p:cNvPr id="9" name="Segnaposto testo 7"/>
          <p:cNvSpPr>
            <a:spLocks noGrp="1"/>
          </p:cNvSpPr>
          <p:nvPr>
            <p:ph type="body" sz="quarter" idx="11" hasCustomPrompt="1"/>
          </p:nvPr>
        </p:nvSpPr>
        <p:spPr>
          <a:xfrm>
            <a:off x="395288" y="1412875"/>
            <a:ext cx="8424862" cy="4536405"/>
          </a:xfrm>
          <a:prstGeom prst="rect">
            <a:avLst/>
          </a:prstGeom>
        </p:spPr>
        <p:txBody>
          <a:bodyPr/>
          <a:lstStyle>
            <a:lvl1pPr marL="0" indent="0">
              <a:buFont typeface="Arial" panose="020B0604020202020204" pitchFamily="34" charset="0"/>
              <a:buNone/>
              <a:defRPr sz="1800" baseline="0">
                <a:latin typeface="+mj-lt"/>
              </a:defRPr>
            </a:lvl1pPr>
          </a:lstStyle>
          <a:p>
            <a:pPr lvl="0"/>
            <a:r>
              <a:rPr lang="it-IT" dirty="0"/>
              <a:t>Fare clic per modificare il testo</a:t>
            </a:r>
          </a:p>
        </p:txBody>
      </p:sp>
    </p:spTree>
    <p:extLst>
      <p:ext uri="{BB962C8B-B14F-4D97-AF65-F5344CB8AC3E}">
        <p14:creationId xmlns:p14="http://schemas.microsoft.com/office/powerpoint/2010/main" val="341815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normAutofit/>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
        <p:nvSpPr>
          <p:cNvPr id="3" name="Segnaposto contenuto 2">
            <a:extLst>
              <a:ext uri="{FF2B5EF4-FFF2-40B4-BE49-F238E27FC236}">
                <a16:creationId xmlns:a16="http://schemas.microsoft.com/office/drawing/2014/main" id="{E051D3F3-D102-42AE-85A2-04820C14F27C}"/>
              </a:ext>
            </a:extLst>
          </p:cNvPr>
          <p:cNvSpPr>
            <a:spLocks noGrp="1"/>
          </p:cNvSpPr>
          <p:nvPr>
            <p:ph sz="quarter" idx="12"/>
          </p:nvPr>
        </p:nvSpPr>
        <p:spPr>
          <a:xfrm>
            <a:off x="395288" y="1412776"/>
            <a:ext cx="8424862" cy="4537075"/>
          </a:xfrm>
          <a:prstGeom prst="rect">
            <a:avLst/>
          </a:prstGeom>
        </p:spPr>
        <p:txBody>
          <a:bodyPr>
            <a:normAutofit/>
          </a:bodyPr>
          <a:lstStyle>
            <a:lvl1pPr>
              <a:defRPr sz="1800"/>
            </a:lvl1pPr>
            <a:lvl2pPr>
              <a:defRPr sz="1600"/>
            </a:lvl2pPr>
            <a:lvl3pPr>
              <a:defRPr sz="1400"/>
            </a:lvl3pPr>
            <a:lvl4pPr>
              <a:defRPr sz="1200"/>
            </a:lvl4pPr>
            <a:lvl5pPr>
              <a:defRPr sz="1200"/>
            </a:lvl5p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Tree>
    <p:extLst>
      <p:ext uri="{BB962C8B-B14F-4D97-AF65-F5344CB8AC3E}">
        <p14:creationId xmlns:p14="http://schemas.microsoft.com/office/powerpoint/2010/main" val="327683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normAutofit/>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
        <p:nvSpPr>
          <p:cNvPr id="4" name="Segnaposto contenuto 2">
            <a:extLst>
              <a:ext uri="{FF2B5EF4-FFF2-40B4-BE49-F238E27FC236}">
                <a16:creationId xmlns:a16="http://schemas.microsoft.com/office/drawing/2014/main" id="{84F9DFA0-3B81-486F-A739-21D20BEC86B9}"/>
              </a:ext>
            </a:extLst>
          </p:cNvPr>
          <p:cNvSpPr>
            <a:spLocks noGrp="1"/>
          </p:cNvSpPr>
          <p:nvPr>
            <p:ph sz="quarter" idx="13" hasCustomPrompt="1"/>
          </p:nvPr>
        </p:nvSpPr>
        <p:spPr>
          <a:xfrm>
            <a:off x="395287" y="1412776"/>
            <a:ext cx="4104705" cy="2160811"/>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
        <p:nvSpPr>
          <p:cNvPr id="5" name="Segnaposto contenuto 2">
            <a:extLst>
              <a:ext uri="{FF2B5EF4-FFF2-40B4-BE49-F238E27FC236}">
                <a16:creationId xmlns:a16="http://schemas.microsoft.com/office/drawing/2014/main" id="{69585988-BB32-4C69-B7F5-0A032F1503B2}"/>
              </a:ext>
            </a:extLst>
          </p:cNvPr>
          <p:cNvSpPr>
            <a:spLocks noGrp="1"/>
          </p:cNvSpPr>
          <p:nvPr>
            <p:ph sz="quarter" idx="14" hasCustomPrompt="1"/>
          </p:nvPr>
        </p:nvSpPr>
        <p:spPr>
          <a:xfrm>
            <a:off x="405616" y="3789040"/>
            <a:ext cx="4094376" cy="2160811"/>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
        <p:nvSpPr>
          <p:cNvPr id="6" name="Segnaposto contenuto 2">
            <a:extLst>
              <a:ext uri="{FF2B5EF4-FFF2-40B4-BE49-F238E27FC236}">
                <a16:creationId xmlns:a16="http://schemas.microsoft.com/office/drawing/2014/main" id="{7543F941-0D7A-4FBE-9210-692797DFC324}"/>
              </a:ext>
            </a:extLst>
          </p:cNvPr>
          <p:cNvSpPr>
            <a:spLocks noGrp="1"/>
          </p:cNvSpPr>
          <p:nvPr>
            <p:ph sz="quarter" idx="15" hasCustomPrompt="1"/>
          </p:nvPr>
        </p:nvSpPr>
        <p:spPr>
          <a:xfrm>
            <a:off x="4644008" y="3789040"/>
            <a:ext cx="4176142" cy="2160811"/>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
        <p:nvSpPr>
          <p:cNvPr id="8" name="Segnaposto contenuto 2">
            <a:extLst>
              <a:ext uri="{FF2B5EF4-FFF2-40B4-BE49-F238E27FC236}">
                <a16:creationId xmlns:a16="http://schemas.microsoft.com/office/drawing/2014/main" id="{C8DBFE61-0534-4E49-A4E3-E6011A4ECD6F}"/>
              </a:ext>
            </a:extLst>
          </p:cNvPr>
          <p:cNvSpPr>
            <a:spLocks noGrp="1"/>
          </p:cNvSpPr>
          <p:nvPr>
            <p:ph sz="quarter" idx="16" hasCustomPrompt="1"/>
          </p:nvPr>
        </p:nvSpPr>
        <p:spPr>
          <a:xfrm>
            <a:off x="4644008" y="1442128"/>
            <a:ext cx="4176142" cy="2160810"/>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Tree>
    <p:extLst>
      <p:ext uri="{BB962C8B-B14F-4D97-AF65-F5344CB8AC3E}">
        <p14:creationId xmlns:p14="http://schemas.microsoft.com/office/powerpoint/2010/main" val="1774901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Diapositiva semplice">
    <p:spTree>
      <p:nvGrpSpPr>
        <p:cNvPr id="1" name=""/>
        <p:cNvGrpSpPr/>
        <p:nvPr/>
      </p:nvGrpSpPr>
      <p:grpSpPr>
        <a:xfrm>
          <a:off x="0" y="0"/>
          <a:ext cx="0" cy="0"/>
          <a:chOff x="0" y="0"/>
          <a:chExt cx="0" cy="0"/>
        </a:xfrm>
      </p:grpSpPr>
      <p:sp>
        <p:nvSpPr>
          <p:cNvPr id="7" name="Segnaposto testo 7"/>
          <p:cNvSpPr>
            <a:spLocks noGrp="1"/>
          </p:cNvSpPr>
          <p:nvPr>
            <p:ph type="body" sz="quarter" idx="10" hasCustomPrompt="1"/>
          </p:nvPr>
        </p:nvSpPr>
        <p:spPr>
          <a:xfrm>
            <a:off x="395288" y="476673"/>
            <a:ext cx="8424862" cy="648071"/>
          </a:xfrm>
          <a:prstGeom prst="rect">
            <a:avLst/>
          </a:prstGeom>
        </p:spPr>
        <p:txBody>
          <a:bodyPr>
            <a:normAutofit/>
          </a:bodyPr>
          <a:lstStyle>
            <a:lvl1pPr marL="0" indent="0">
              <a:lnSpc>
                <a:spcPts val="2200"/>
              </a:lnSpc>
              <a:buNone/>
              <a:defRPr sz="2400" b="1">
                <a:solidFill>
                  <a:srgbClr val="1F3D5F"/>
                </a:solidFill>
                <a:latin typeface="+mj-lt"/>
              </a:defRPr>
            </a:lvl1pPr>
          </a:lstStyle>
          <a:p>
            <a:pPr lvl="0"/>
            <a:r>
              <a:rPr lang="it-IT" dirty="0"/>
              <a:t>Fare clic per modificare il titolo della diapositiva</a:t>
            </a:r>
          </a:p>
        </p:txBody>
      </p:sp>
      <p:sp>
        <p:nvSpPr>
          <p:cNvPr id="4" name="Segnaposto contenuto 2">
            <a:extLst>
              <a:ext uri="{FF2B5EF4-FFF2-40B4-BE49-F238E27FC236}">
                <a16:creationId xmlns:a16="http://schemas.microsoft.com/office/drawing/2014/main" id="{84F9DFA0-3B81-486F-A739-21D20BEC86B9}"/>
              </a:ext>
            </a:extLst>
          </p:cNvPr>
          <p:cNvSpPr>
            <a:spLocks noGrp="1"/>
          </p:cNvSpPr>
          <p:nvPr>
            <p:ph sz="quarter" idx="13" hasCustomPrompt="1"/>
          </p:nvPr>
        </p:nvSpPr>
        <p:spPr>
          <a:xfrm>
            <a:off x="395287" y="1412777"/>
            <a:ext cx="4104705" cy="1368152"/>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
        <p:nvSpPr>
          <p:cNvPr id="8" name="Segnaposto contenuto 2">
            <a:extLst>
              <a:ext uri="{FF2B5EF4-FFF2-40B4-BE49-F238E27FC236}">
                <a16:creationId xmlns:a16="http://schemas.microsoft.com/office/drawing/2014/main" id="{C8DBFE61-0534-4E49-A4E3-E6011A4ECD6F}"/>
              </a:ext>
            </a:extLst>
          </p:cNvPr>
          <p:cNvSpPr>
            <a:spLocks noGrp="1"/>
          </p:cNvSpPr>
          <p:nvPr>
            <p:ph sz="quarter" idx="16" hasCustomPrompt="1"/>
          </p:nvPr>
        </p:nvSpPr>
        <p:spPr>
          <a:xfrm>
            <a:off x="4644008" y="1442127"/>
            <a:ext cx="4176142" cy="4507723"/>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
        <p:nvSpPr>
          <p:cNvPr id="9" name="Segnaposto contenuto 2">
            <a:extLst>
              <a:ext uri="{FF2B5EF4-FFF2-40B4-BE49-F238E27FC236}">
                <a16:creationId xmlns:a16="http://schemas.microsoft.com/office/drawing/2014/main" id="{5F061024-D8EF-4CBD-8874-B205B0A7BDEE}"/>
              </a:ext>
            </a:extLst>
          </p:cNvPr>
          <p:cNvSpPr>
            <a:spLocks noGrp="1"/>
          </p:cNvSpPr>
          <p:nvPr>
            <p:ph sz="quarter" idx="17" hasCustomPrompt="1"/>
          </p:nvPr>
        </p:nvSpPr>
        <p:spPr>
          <a:xfrm>
            <a:off x="395286" y="2997238"/>
            <a:ext cx="4104705" cy="1368152"/>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
        <p:nvSpPr>
          <p:cNvPr id="10" name="Segnaposto contenuto 2">
            <a:extLst>
              <a:ext uri="{FF2B5EF4-FFF2-40B4-BE49-F238E27FC236}">
                <a16:creationId xmlns:a16="http://schemas.microsoft.com/office/drawing/2014/main" id="{6B934709-AFD8-4F58-B154-316366CE9C61}"/>
              </a:ext>
            </a:extLst>
          </p:cNvPr>
          <p:cNvSpPr>
            <a:spLocks noGrp="1"/>
          </p:cNvSpPr>
          <p:nvPr>
            <p:ph sz="quarter" idx="18" hasCustomPrompt="1"/>
          </p:nvPr>
        </p:nvSpPr>
        <p:spPr>
          <a:xfrm>
            <a:off x="405616" y="4581699"/>
            <a:ext cx="4104705" cy="1368152"/>
          </a:xfrm>
          <a:prstGeom prst="rect">
            <a:avLst/>
          </a:prstGeom>
        </p:spPr>
        <p:txBody>
          <a:bodyPr>
            <a:normAutofit/>
          </a:bodyPr>
          <a:lstStyle>
            <a:lvl1pPr>
              <a:defRPr lang="it-IT" b="0" i="0" smtClean="0">
                <a:effectLst/>
              </a:defRPr>
            </a:lvl1pPr>
            <a:lvl2pPr>
              <a:defRPr sz="1600"/>
            </a:lvl2pPr>
            <a:lvl3pPr>
              <a:defRPr sz="1400"/>
            </a:lvl3pPr>
            <a:lvl4pPr>
              <a:defRPr sz="1200"/>
            </a:lvl4pPr>
            <a:lvl5pPr>
              <a:defRPr sz="1200"/>
            </a:lvl5pPr>
          </a:lstStyle>
          <a:p>
            <a:pPr lvl="0"/>
            <a:r>
              <a:rPr lang="it-IT" b="0" i="0">
                <a:solidFill>
                  <a:srgbClr val="333333"/>
                </a:solidFill>
                <a:effectLst/>
                <a:latin typeface="YanoneKaffeesatz"/>
              </a:rPr>
              <a:t>Prorettore per la ricerca</a:t>
            </a:r>
            <a:endParaRPr lang="it-IT" dirty="0"/>
          </a:p>
        </p:txBody>
      </p:sp>
    </p:spTree>
    <p:extLst>
      <p:ext uri="{BB962C8B-B14F-4D97-AF65-F5344CB8AC3E}">
        <p14:creationId xmlns:p14="http://schemas.microsoft.com/office/powerpoint/2010/main" val="1549307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0"/>
            <a:ext cx="3275856" cy="6858000"/>
          </a:xfrm>
          <a:prstGeom prst="rect">
            <a:avLst/>
          </a:prstGeom>
          <a:solidFill>
            <a:srgbClr val="1F3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3812" y="548680"/>
            <a:ext cx="2088232" cy="2088232"/>
          </a:xfrm>
          <a:prstGeom prst="rect">
            <a:avLst/>
          </a:prstGeom>
        </p:spPr>
      </p:pic>
    </p:spTree>
    <p:extLst>
      <p:ext uri="{BB962C8B-B14F-4D97-AF65-F5344CB8AC3E}">
        <p14:creationId xmlns:p14="http://schemas.microsoft.com/office/powerpoint/2010/main" val="61365742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90" r:id="rId3"/>
    <p:sldLayoutId id="214748369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ttangolo 3"/>
          <p:cNvSpPr/>
          <p:nvPr userDrawn="1"/>
        </p:nvSpPr>
        <p:spPr>
          <a:xfrm>
            <a:off x="0" y="6128810"/>
            <a:ext cx="7271792" cy="729190"/>
          </a:xfrm>
          <a:prstGeom prst="rect">
            <a:avLst/>
          </a:prstGeom>
          <a:solidFill>
            <a:srgbClr val="1F3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55768" y="6128810"/>
            <a:ext cx="2088232" cy="729190"/>
          </a:xfrm>
          <a:prstGeom prst="rect">
            <a:avLst/>
          </a:prstGeom>
        </p:spPr>
      </p:pic>
    </p:spTree>
    <p:extLst>
      <p:ext uri="{BB962C8B-B14F-4D97-AF65-F5344CB8AC3E}">
        <p14:creationId xmlns:p14="http://schemas.microsoft.com/office/powerpoint/2010/main" val="3570652833"/>
      </p:ext>
    </p:extLst>
  </p:cSld>
  <p:clrMap bg1="lt1" tx1="dk1" bg2="lt2" tx2="dk2" accent1="accent1" accent2="accent2" accent3="accent3" accent4="accent4" accent5="accent5" accent6="accent6" hlink="hlink" folHlink="folHlink"/>
  <p:sldLayoutIdLst>
    <p:sldLayoutId id="2147483670" r:id="rId1"/>
    <p:sldLayoutId id="2147483661" r:id="rId2"/>
    <p:sldLayoutId id="2147483673" r:id="rId3"/>
    <p:sldLayoutId id="2147483688" r:id="rId4"/>
    <p:sldLayoutId id="2147483689" r:id="rId5"/>
    <p:sldLayoutId id="2147483686" r:id="rId6"/>
    <p:sldLayoutId id="2147483696" r:id="rId7"/>
    <p:sldLayoutId id="2147483687" r:id="rId8"/>
    <p:sldLayoutId id="2147483674" r:id="rId9"/>
    <p:sldLayoutId id="2147483667" r:id="rId10"/>
    <p:sldLayoutId id="21474836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ttangolo 4"/>
          <p:cNvSpPr/>
          <p:nvPr userDrawn="1"/>
        </p:nvSpPr>
        <p:spPr>
          <a:xfrm>
            <a:off x="0" y="0"/>
            <a:ext cx="9144000" cy="6858000"/>
          </a:xfrm>
          <a:prstGeom prst="rect">
            <a:avLst/>
          </a:prstGeom>
          <a:solidFill>
            <a:srgbClr val="1F3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3635896" y="548972"/>
            <a:ext cx="1872208" cy="1429433"/>
          </a:xfrm>
          <a:prstGeom prst="rect">
            <a:avLst/>
          </a:prstGeom>
        </p:spPr>
      </p:pic>
      <p:pic>
        <p:nvPicPr>
          <p:cNvPr id="7" name="Immagin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06134" y="5436114"/>
            <a:ext cx="3531732" cy="1233246"/>
          </a:xfrm>
          <a:prstGeom prst="rect">
            <a:avLst/>
          </a:prstGeom>
        </p:spPr>
      </p:pic>
    </p:spTree>
    <p:extLst>
      <p:ext uri="{BB962C8B-B14F-4D97-AF65-F5344CB8AC3E}">
        <p14:creationId xmlns:p14="http://schemas.microsoft.com/office/powerpoint/2010/main" val="1868398845"/>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ttangolo 7"/>
          <p:cNvSpPr/>
          <p:nvPr userDrawn="1"/>
        </p:nvSpPr>
        <p:spPr>
          <a:xfrm>
            <a:off x="6256226" y="6173407"/>
            <a:ext cx="2780270" cy="548680"/>
          </a:xfrm>
          <a:prstGeom prst="rect">
            <a:avLst/>
          </a:prstGeom>
          <a:solidFill>
            <a:srgbClr val="BD2B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6457975" y="6182111"/>
            <a:ext cx="2008262" cy="531272"/>
          </a:xfrm>
          <a:prstGeom prst="rect">
            <a:avLst/>
          </a:prstGeom>
        </p:spPr>
      </p:pic>
      <p:sp>
        <p:nvSpPr>
          <p:cNvPr id="4" name="Segnaposto numero diapositiva 3"/>
          <p:cNvSpPr>
            <a:spLocks noGrp="1"/>
          </p:cNvSpPr>
          <p:nvPr>
            <p:ph type="sldNum" sz="quarter" idx="4"/>
          </p:nvPr>
        </p:nvSpPr>
        <p:spPr>
          <a:xfrm>
            <a:off x="8316416" y="6165304"/>
            <a:ext cx="747614" cy="648072"/>
          </a:xfrm>
          <a:prstGeom prst="ellipse">
            <a:avLst/>
          </a:prstGeom>
          <a:noFill/>
        </p:spPr>
        <p:txBody>
          <a:bodyPr/>
          <a:lstStyle>
            <a:lvl1pPr>
              <a:defRPr>
                <a:solidFill>
                  <a:schemeClr val="bg1"/>
                </a:solidFill>
              </a:defRPr>
            </a:lvl1pPr>
          </a:lstStyle>
          <a:p>
            <a:fld id="{0CFEC368-1D7A-4F81-ABF6-AE0E36BAF64C}" type="slidenum">
              <a:rPr lang="en-US" smtClean="0"/>
              <a:pPr/>
              <a:t>‹N›</a:t>
            </a:fld>
            <a:endParaRPr lang="en-US"/>
          </a:p>
        </p:txBody>
      </p:sp>
    </p:spTree>
    <p:extLst>
      <p:ext uri="{BB962C8B-B14F-4D97-AF65-F5344CB8AC3E}">
        <p14:creationId xmlns:p14="http://schemas.microsoft.com/office/powerpoint/2010/main" val="123239336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magine 3"/>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8010561" y="5877273"/>
            <a:ext cx="1043938" cy="936104"/>
          </a:xfrm>
          <a:prstGeom prst="rect">
            <a:avLst/>
          </a:prstGeom>
        </p:spPr>
      </p:pic>
    </p:spTree>
    <p:extLst>
      <p:ext uri="{BB962C8B-B14F-4D97-AF65-F5344CB8AC3E}">
        <p14:creationId xmlns:p14="http://schemas.microsoft.com/office/powerpoint/2010/main" val="298194395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ttangolo 8"/>
          <p:cNvSpPr/>
          <p:nvPr userDrawn="1"/>
        </p:nvSpPr>
        <p:spPr>
          <a:xfrm>
            <a:off x="0" y="0"/>
            <a:ext cx="3275856" cy="6858000"/>
          </a:xfrm>
          <a:prstGeom prst="rect">
            <a:avLst/>
          </a:prstGeom>
          <a:solidFill>
            <a:srgbClr val="1F3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3812" y="548680"/>
            <a:ext cx="2088232" cy="2088232"/>
          </a:xfrm>
          <a:prstGeom prst="rect">
            <a:avLst/>
          </a:prstGeom>
        </p:spPr>
      </p:pic>
    </p:spTree>
    <p:extLst>
      <p:ext uri="{BB962C8B-B14F-4D97-AF65-F5344CB8AC3E}">
        <p14:creationId xmlns:p14="http://schemas.microsoft.com/office/powerpoint/2010/main" val="1730286022"/>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info/funding-tenders/opportunities/docs/2021-2027/common/agr-contr/general-mga_horizon-euratom_en.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www.openaire.eu/how-to-comply-with-horizon-europe-mandate-for-publication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openaire.eu/how-to-comply-with-horizon-europe-mandate-for-publications" TargetMode="External"/><Relationship Id="rId2" Type="http://schemas.openxmlformats.org/officeDocument/2006/relationships/hyperlink" Target="https://ec.europa.eu/info/funding-tenders/opportunities/docs/2021-2027/common/agr-contr/general-mga_horizon-euratom_en.pdf"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openaire.eu/how-to-comply-with-horizon-europe-mandate-for-publications" TargetMode="External"/><Relationship Id="rId2" Type="http://schemas.openxmlformats.org/officeDocument/2006/relationships/hyperlink" Target="https://ec.europa.eu/info/funding-tenders/opportunities/docs/2021-2027/common/agr-contr/general-mga_horizon-euratom_en.pdf"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orcid.org/" TargetMode="External"/><Relationship Id="rId3" Type="http://schemas.openxmlformats.org/officeDocument/2006/relationships/hyperlink" Target="https://easy.dans.knaw.nl/ui/home" TargetMode="External"/><Relationship Id="rId7" Type="http://schemas.openxmlformats.org/officeDocument/2006/relationships/hyperlink" Target="https://amsacta.unibo.i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cris.unibo.it/" TargetMode="External"/><Relationship Id="rId11" Type="http://schemas.openxmlformats.org/officeDocument/2006/relationships/hyperlink" Target="https://doi.org/10.5281/zenodo.7728016" TargetMode="External"/><Relationship Id="rId5" Type="http://schemas.openxmlformats.org/officeDocument/2006/relationships/hyperlink" Target="https://zenodo.org/" TargetMode="External"/><Relationship Id="rId10" Type="http://schemas.openxmlformats.org/officeDocument/2006/relationships/hyperlink" Target="https://ec.europa.eu/info/funding-tenders/opportunities/docs/2021-2027/common/guidance/aga_en.pdf" TargetMode="External"/><Relationship Id="rId4" Type="http://schemas.openxmlformats.org/officeDocument/2006/relationships/hyperlink" Target="https://www.ncbi.nlm.nih.gov/genbank/" TargetMode="External"/><Relationship Id="rId9" Type="http://schemas.openxmlformats.org/officeDocument/2006/relationships/hyperlink" Target="https://creativecommons.or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scienceeurope.org/media/i5kpqzhw/breakout_7_kiley.pdf" TargetMode="External"/><Relationship Id="rId3" Type="http://schemas.openxmlformats.org/officeDocument/2006/relationships/hyperlink" Target="https://www.coalition-s.org/organisations/" TargetMode="External"/><Relationship Id="rId7" Type="http://schemas.openxmlformats.org/officeDocument/2006/relationships/hyperlink" Target="https://www.coalition-s.org/wp-content/uploads/2022/03/Submission_Cover_Letter_Template.docx"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hyperlink" Target="https://www.coalition-s.org/wp-content/uploads/2022/03/Presubmission_Letter_to_Journal_Publisher_Template.docx" TargetMode="External"/><Relationship Id="rId5" Type="http://schemas.openxmlformats.org/officeDocument/2006/relationships/hyperlink" Target="https://www.coalition-s.org/resources/rights-retention-strategy/" TargetMode="External"/><Relationship Id="rId4" Type="http://schemas.openxmlformats.org/officeDocument/2006/relationships/hyperlink" Target="https://www.coalition-s.org/" TargetMode="External"/><Relationship Id="rId9" Type="http://schemas.openxmlformats.org/officeDocument/2006/relationships/hyperlink" Target="https://ec.europa.eu/info/funding-tenders/opportunities/docs/2021-2027/horizon/guidance/programme-guide_horizon_en.pdf"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ec.europa.eu/info/funding-tenders/opportunities/docs/2021-2027/common/agr-contr/general-mga_horizon-euratom_en.pdf"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hyperlink" Target="https://sba.unibo.it/it/servizi/assistenza-e-supporto/agevolazioni-per-lopen-acces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open-research-europe.ec.europa.eu/about" TargetMode="External"/><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hyperlink" Target="https://youtu.be/t68cSlhmXBc" TargetMode="External"/><Relationship Id="rId4" Type="http://schemas.openxmlformats.org/officeDocument/2006/relationships/hyperlink" Target="https://youtu.be/ZHVY7LRsXR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hyperlink" Target="https://cris.unibo.it/" TargetMode="Externa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v2.sherpa.ac.uk/rome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journalcheckertool.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thinkchecksubmit.org/"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s://thinkchecksubmit.org/"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doaj.org/" TargetMode="Externa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https://thinkchecksubmit.org/"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www.qoam.eu/bfj" TargetMode="Externa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sba.unibo.it/it/chi-siamo/progetti/progetti-in-corso/supporto-per-open-access" TargetMode="External"/><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s://amsacta.unibo.it/" TargetMode="External"/><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hyperlink" Target="https://sba.unibo.it/it/almadl" TargetMode="External"/><Relationship Id="rId4" Type="http://schemas.openxmlformats.org/officeDocument/2006/relationships/hyperlink" Target="https://historica.unibo.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sba.unibo.it/it/almare"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s://sba.unibo.it/it/almare/pubblicare-in-open-acces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hyperlink" Target="https://sba.unibo.it/it/almadl/open-access-e-open-science/servizio-di-supporto-delle-biblioteche" TargetMode="External"/><Relationship Id="rId2" Type="http://schemas.openxmlformats.org/officeDocument/2006/relationships/diagramData" Target="../diagrams/data9.xml"/><Relationship Id="rId1" Type="http://schemas.openxmlformats.org/officeDocument/2006/relationships/slideLayout" Target="../slideLayouts/slideLayout1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hyperlink" Target="https://sba.unibo.it/it/almadl/open-access-e-open-science/servizio-di-supporto-delle-biblioteche" TargetMode="Externa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s://webgate.ec.europa.eu/funding-tenders-opportunities/pages/viewpage.action?pageId=34472316#CompletingthePublications(HorizonEurope)-Description" TargetMode="External"/><Relationship Id="rId4" Type="http://schemas.openxmlformats.org/officeDocument/2006/relationships/hyperlink" Target="https://ec.europa.eu/info/funding-tenders/opportunities/portal/screen/home"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hyperlink" Target="https://webgate.ec.europa.eu/funding-tenders-opportunities/pages/viewpage.action?pageId=34472316#CompletingthePublications(HorizonEurope)-Description" TargetMode="External"/><Relationship Id="rId4" Type="http://schemas.openxmlformats.org/officeDocument/2006/relationships/hyperlink" Target="https://ec.europa.eu/info/funding-tenders/opportunities/portal/screen/home"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sba.unibo.it/it/almadl/open-access-e-open-science" TargetMode="External"/><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hyperlink" Target="https://unesdoc.unesco.org/ark:/48223/pf0000379949.locale=en" TargetMode="External"/><Relationship Id="rId3" Type="http://schemas.openxmlformats.org/officeDocument/2006/relationships/image" Target="../media/image6.png"/><Relationship Id="rId7" Type="http://schemas.openxmlformats.org/officeDocument/2006/relationships/hyperlink" Target="https://www.h2020.md/en/open-innovation-open-science-open-world-vision-europe"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s://openaccess.mpg.de/Berlin-Declaration" TargetMode="External"/><Relationship Id="rId5" Type="http://schemas.openxmlformats.org/officeDocument/2006/relationships/hyperlink" Target="https://www.budapestopenaccessinitiative.org/" TargetMode="External"/><Relationship Id="rId4" Type="http://schemas.openxmlformats.org/officeDocument/2006/relationships/hyperlink" Target="https://unesdoc.unesco.org/ark:/48223/pf0000373209.locale=en" TargetMode="Externa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hyperlink" Target="https://youtube.com/playlist?list=PLaUmBQ7P5K-A83TlY96DyUl6t3rCryRK_" TargetMode="External"/><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hyperlink" Target="https://sba.unibo.it/it/almadl/open-access-e-open-science/servizio-di-supporto-delle-biblioteche" TargetMode="External"/><Relationship Id="rId7" Type="http://schemas.openxmlformats.org/officeDocument/2006/relationships/image" Target="../media/image39.svg"/><Relationship Id="rId12" Type="http://schemas.openxmlformats.org/officeDocument/2006/relationships/image" Target="../media/image44.png"/><Relationship Id="rId2" Type="http://schemas.openxmlformats.org/officeDocument/2006/relationships/hyperlink" Target="mailto:aric.datasteward@unibo.it" TargetMode="External"/><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hyperlink" Target="mailto:privacy@unibo.it" TargetMode="External"/><Relationship Id="rId10" Type="http://schemas.openxmlformats.org/officeDocument/2006/relationships/image" Target="../media/image42.png"/><Relationship Id="rId4" Type="http://schemas.openxmlformats.org/officeDocument/2006/relationships/hyperlink" Target="mailto:kto@unibo.it" TargetMode="External"/><Relationship Id="rId9" Type="http://schemas.openxmlformats.org/officeDocument/2006/relationships/image" Target="../media/image41.svg"/></Relationships>
</file>

<file path=ppt/slides/_rels/slide42.xml.rels><?xml version="1.0" encoding="UTF-8" standalone="yes"?>
<Relationships xmlns="http://schemas.openxmlformats.org/package/2006/relationships"><Relationship Id="rId3" Type="http://schemas.openxmlformats.org/officeDocument/2006/relationships/hyperlink" Target="https://creativecommons.org/licenses/by/4.0/deed.it" TargetMode="External"/><Relationship Id="rId2" Type="http://schemas.openxmlformats.org/officeDocument/2006/relationships/hyperlink" Target="mailto:almadl@unibo.it" TargetMode="External"/><Relationship Id="rId1" Type="http://schemas.openxmlformats.org/officeDocument/2006/relationships/slideLayout" Target="../slideLayouts/slideLayout16.xml"/><Relationship Id="rId5" Type="http://schemas.openxmlformats.org/officeDocument/2006/relationships/image" Target="../media/image46.png"/><Relationship Id="rId4" Type="http://schemas.openxmlformats.org/officeDocument/2006/relationships/hyperlink" Target="http://creativecommons.org/licenses/by/4.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ww.slideshare.net/OpenAIRE_eu/webinar-on-open-access-to-publications-in-horizon-20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ec.europa.eu/research/participants/docs/h2020-funding-guide/cross-cutting-issues/open-access-data-management/open-access_en.ht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research/participants/docs/h2020-funding-guide/cross-cutting-issues/open-access-data-management/open-access_en.htm"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9EE3C6B5-5557-4D8D-B24C-B94CC88471A1}"/>
              </a:ext>
            </a:extLst>
          </p:cNvPr>
          <p:cNvSpPr>
            <a:spLocks noGrp="1"/>
          </p:cNvSpPr>
          <p:nvPr>
            <p:ph type="body" sz="quarter" idx="10"/>
          </p:nvPr>
        </p:nvSpPr>
        <p:spPr/>
        <p:txBody>
          <a:bodyPr lIns="91440" tIns="45720" rIns="91440" bIns="45720" anchor="ctr" anchorCtr="0"/>
          <a:lstStyle/>
          <a:p>
            <a:r>
              <a:rPr lang="it-IT" dirty="0">
                <a:cs typeface="Calibri"/>
              </a:rPr>
              <a:t>Obblighi di Open Access delle pubblicazioni nell'ambito dei progetti Horizon Europe</a:t>
            </a:r>
          </a:p>
        </p:txBody>
      </p:sp>
      <p:sp>
        <p:nvSpPr>
          <p:cNvPr id="11" name="Segnaposto testo 4">
            <a:extLst>
              <a:ext uri="{FF2B5EF4-FFF2-40B4-BE49-F238E27FC236}">
                <a16:creationId xmlns:a16="http://schemas.microsoft.com/office/drawing/2014/main" id="{2020C704-441D-4F9C-94DF-8B47D4AE682B}"/>
              </a:ext>
            </a:extLst>
          </p:cNvPr>
          <p:cNvSpPr>
            <a:spLocks noGrp="1"/>
          </p:cNvSpPr>
          <p:nvPr>
            <p:ph type="body" sz="quarter" idx="11"/>
          </p:nvPr>
        </p:nvSpPr>
        <p:spPr>
          <a:xfrm>
            <a:off x="3563938" y="5163790"/>
            <a:ext cx="5256212" cy="425450"/>
          </a:xfrm>
        </p:spPr>
        <p:txBody>
          <a:bodyPr lIns="91440" tIns="45720" rIns="91440" bIns="45720" anchor="t"/>
          <a:lstStyle/>
          <a:p>
            <a:r>
              <a:rPr lang="it-IT" dirty="0"/>
              <a:t>Irene Frascari</a:t>
            </a:r>
          </a:p>
        </p:txBody>
      </p:sp>
      <p:sp>
        <p:nvSpPr>
          <p:cNvPr id="12" name="Segnaposto testo 5">
            <a:extLst>
              <a:ext uri="{FF2B5EF4-FFF2-40B4-BE49-F238E27FC236}">
                <a16:creationId xmlns:a16="http://schemas.microsoft.com/office/drawing/2014/main" id="{4CD0D1B5-9F95-4453-B62A-0F561F33F982}"/>
              </a:ext>
            </a:extLst>
          </p:cNvPr>
          <p:cNvSpPr>
            <a:spLocks noGrp="1"/>
          </p:cNvSpPr>
          <p:nvPr>
            <p:ph type="body" sz="quarter" idx="12"/>
          </p:nvPr>
        </p:nvSpPr>
        <p:spPr>
          <a:xfrm>
            <a:off x="3563938" y="5661918"/>
            <a:ext cx="5323275" cy="1079450"/>
          </a:xfrm>
        </p:spPr>
        <p:txBody>
          <a:bodyPr lIns="91440" tIns="45720" rIns="91440" bIns="45720" anchor="t"/>
          <a:lstStyle/>
          <a:p>
            <a:pPr algn="just"/>
            <a:r>
              <a:rPr lang="it-IT" sz="1700"/>
              <a:t>Area Patrimonio </a:t>
            </a:r>
            <a:r>
              <a:rPr lang="it-IT" sz="1700" dirty="0"/>
              <a:t>Culturale (ARPAC), Settore Gestione e sviluppo della biblioteca digitale d'Ateneo – AlmaDL</a:t>
            </a:r>
          </a:p>
          <a:p>
            <a:endParaRPr lang="it-IT" sz="1200" dirty="0"/>
          </a:p>
          <a:p>
            <a:r>
              <a:rPr lang="it-IT" sz="1200" dirty="0"/>
              <a:t>Seminario «Open science in Horizon Europe: istruzioni per l’uso» del 04/04/2023</a:t>
            </a:r>
            <a:endParaRPr lang="it-IT" dirty="0"/>
          </a:p>
        </p:txBody>
      </p:sp>
    </p:spTree>
    <p:extLst>
      <p:ext uri="{BB962C8B-B14F-4D97-AF65-F5344CB8AC3E}">
        <p14:creationId xmlns:p14="http://schemas.microsoft.com/office/powerpoint/2010/main" val="1186013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F8BBA435-FAEF-40FE-9329-6AD9389C020E}"/>
              </a:ext>
            </a:extLst>
          </p:cNvPr>
          <p:cNvSpPr>
            <a:spLocks noGrp="1"/>
          </p:cNvSpPr>
          <p:nvPr>
            <p:ph type="body" sz="quarter" idx="10"/>
          </p:nvPr>
        </p:nvSpPr>
        <p:spPr/>
        <p:txBody>
          <a:bodyPr/>
          <a:lstStyle/>
          <a:p>
            <a:r>
              <a:rPr lang="it-IT" dirty="0"/>
              <a:t>Obblighi Open Access PUBBLICAZIONI in Horizon Europe</a:t>
            </a:r>
          </a:p>
        </p:txBody>
      </p:sp>
      <p:sp>
        <p:nvSpPr>
          <p:cNvPr id="3" name="Segnaposto testo 2"/>
          <p:cNvSpPr>
            <a:spLocks noGrp="1"/>
          </p:cNvSpPr>
          <p:nvPr>
            <p:ph type="body" sz="quarter" idx="11"/>
          </p:nvPr>
        </p:nvSpPr>
        <p:spPr>
          <a:xfrm>
            <a:off x="365200" y="908720"/>
            <a:ext cx="8424862" cy="5184576"/>
          </a:xfrm>
        </p:spPr>
        <p:txBody>
          <a:bodyPr/>
          <a:lstStyle/>
          <a:p>
            <a:pPr algn="just">
              <a:spcBef>
                <a:spcPts val="600"/>
              </a:spcBef>
            </a:pPr>
            <a:r>
              <a:rPr lang="en-US" sz="1400" dirty="0">
                <a:latin typeface="+mn-lt"/>
                <a:cs typeface="Times New Roman" panose="02020603050405020304" pitchFamily="18" charset="0"/>
              </a:rPr>
              <a:t>The beneficiaries must ensure open access to </a:t>
            </a:r>
            <a:r>
              <a:rPr lang="en-US" sz="1400" b="1" dirty="0">
                <a:latin typeface="+mn-lt"/>
                <a:cs typeface="Times New Roman" panose="02020603050405020304" pitchFamily="18" charset="0"/>
              </a:rPr>
              <a:t>peer-reviewed scientific publications relating to their results</a:t>
            </a:r>
            <a:r>
              <a:rPr lang="en-US" sz="1400" dirty="0">
                <a:latin typeface="+mn-lt"/>
                <a:cs typeface="Times New Roman" panose="02020603050405020304" pitchFamily="18" charset="0"/>
              </a:rPr>
              <a:t>. In particular, they must ensure that: </a:t>
            </a:r>
          </a:p>
          <a:p>
            <a:pPr marL="214313" indent="-214313" algn="just">
              <a:spcBef>
                <a:spcPts val="600"/>
              </a:spcBef>
              <a:buFont typeface="Calibri" panose="020F0502020204030204" pitchFamily="34" charset="0"/>
              <a:buChar char="-"/>
            </a:pPr>
            <a:r>
              <a:rPr lang="en-US" sz="1400" b="1" dirty="0">
                <a:latin typeface="+mn-lt"/>
                <a:cs typeface="Times New Roman" panose="02020603050405020304" pitchFamily="18" charset="0"/>
              </a:rPr>
              <a:t>at the latest at the time of publication</a:t>
            </a:r>
            <a:r>
              <a:rPr lang="en-US" sz="1400" dirty="0">
                <a:latin typeface="+mn-lt"/>
                <a:cs typeface="Times New Roman" panose="02020603050405020304" pitchFamily="18" charset="0"/>
              </a:rPr>
              <a:t>, a machine-readable electronic copy of the </a:t>
            </a:r>
            <a:r>
              <a:rPr lang="en-US" sz="1400" b="1" dirty="0">
                <a:latin typeface="+mn-lt"/>
                <a:cs typeface="Times New Roman" panose="02020603050405020304" pitchFamily="18" charset="0"/>
              </a:rPr>
              <a:t>published version</a:t>
            </a:r>
            <a:r>
              <a:rPr lang="en-US" sz="1400" dirty="0">
                <a:latin typeface="+mn-lt"/>
                <a:cs typeface="Times New Roman" panose="02020603050405020304" pitchFamily="18" charset="0"/>
              </a:rPr>
              <a:t>, or the </a:t>
            </a:r>
            <a:r>
              <a:rPr lang="en-US" sz="1400" b="1" dirty="0">
                <a:latin typeface="+mn-lt"/>
                <a:cs typeface="Times New Roman" panose="02020603050405020304" pitchFamily="18" charset="0"/>
              </a:rPr>
              <a:t>final peer-reviewed manuscript accepted for publication</a:t>
            </a:r>
            <a:r>
              <a:rPr lang="en-US" sz="1400" dirty="0">
                <a:latin typeface="+mn-lt"/>
                <a:cs typeface="Times New Roman" panose="02020603050405020304" pitchFamily="18" charset="0"/>
              </a:rPr>
              <a:t>, is deposited in a </a:t>
            </a:r>
            <a:r>
              <a:rPr lang="en-US" sz="1400" b="1" dirty="0">
                <a:latin typeface="+mn-lt"/>
                <a:cs typeface="Times New Roman" panose="02020603050405020304" pitchFamily="18" charset="0"/>
              </a:rPr>
              <a:t>trusted repository for scientific publications </a:t>
            </a:r>
          </a:p>
          <a:p>
            <a:pPr marL="214313" indent="-214313" algn="just">
              <a:spcBef>
                <a:spcPts val="600"/>
              </a:spcBef>
              <a:buFont typeface="Calibri" panose="020F0502020204030204" pitchFamily="34" charset="0"/>
              <a:buChar char="-"/>
            </a:pPr>
            <a:r>
              <a:rPr lang="en-US" sz="1400" b="1" dirty="0">
                <a:latin typeface="+mn-lt"/>
                <a:cs typeface="Times New Roman" panose="02020603050405020304" pitchFamily="18" charset="0"/>
              </a:rPr>
              <a:t>immediate open access </a:t>
            </a:r>
            <a:r>
              <a:rPr lang="en-US" sz="1400" dirty="0">
                <a:latin typeface="+mn-lt"/>
                <a:cs typeface="Times New Roman" panose="02020603050405020304" pitchFamily="18" charset="0"/>
              </a:rPr>
              <a:t>is provided to the deposited publication via the repository, under the latest available version of the Creative Commons Attribution International Public </a:t>
            </a:r>
            <a:r>
              <a:rPr lang="en-US" sz="1400" dirty="0" err="1">
                <a:latin typeface="+mn-lt"/>
                <a:cs typeface="Times New Roman" panose="02020603050405020304" pitchFamily="18" charset="0"/>
              </a:rPr>
              <a:t>Licence</a:t>
            </a:r>
            <a:r>
              <a:rPr lang="en-US" sz="1400" dirty="0">
                <a:latin typeface="+mn-lt"/>
                <a:cs typeface="Times New Roman" panose="02020603050405020304" pitchFamily="18" charset="0"/>
              </a:rPr>
              <a:t> (</a:t>
            </a:r>
            <a:r>
              <a:rPr lang="en-US" sz="1400" b="1" dirty="0">
                <a:latin typeface="+mn-lt"/>
                <a:cs typeface="Times New Roman" panose="02020603050405020304" pitchFamily="18" charset="0"/>
              </a:rPr>
              <a:t>CC BY</a:t>
            </a:r>
            <a:r>
              <a:rPr lang="en-US" sz="1400" dirty="0">
                <a:latin typeface="+mn-lt"/>
                <a:cs typeface="Times New Roman" panose="02020603050405020304" pitchFamily="18" charset="0"/>
              </a:rPr>
              <a:t>) </a:t>
            </a:r>
            <a:r>
              <a:rPr lang="en-US" sz="1400" b="1" dirty="0">
                <a:latin typeface="+mn-lt"/>
                <a:cs typeface="Times New Roman" panose="02020603050405020304" pitchFamily="18" charset="0"/>
              </a:rPr>
              <a:t>or a </a:t>
            </a:r>
            <a:r>
              <a:rPr lang="en-US" sz="1400" b="1" dirty="0" err="1">
                <a:latin typeface="+mn-lt"/>
                <a:cs typeface="Times New Roman" panose="02020603050405020304" pitchFamily="18" charset="0"/>
              </a:rPr>
              <a:t>licence</a:t>
            </a:r>
            <a:r>
              <a:rPr lang="en-US" sz="1400" b="1" dirty="0">
                <a:latin typeface="+mn-lt"/>
                <a:cs typeface="Times New Roman" panose="02020603050405020304" pitchFamily="18" charset="0"/>
              </a:rPr>
              <a:t> with equivalent rights</a:t>
            </a:r>
            <a:r>
              <a:rPr lang="en-US" sz="1400" dirty="0">
                <a:latin typeface="+mn-lt"/>
                <a:cs typeface="Times New Roman" panose="02020603050405020304" pitchFamily="18" charset="0"/>
              </a:rPr>
              <a:t>; </a:t>
            </a:r>
            <a:r>
              <a:rPr lang="en-US" sz="1400" b="1" dirty="0">
                <a:latin typeface="+mn-lt"/>
                <a:cs typeface="Times New Roman" panose="02020603050405020304" pitchFamily="18" charset="0"/>
              </a:rPr>
              <a:t>for monographs and other long-text formats</a:t>
            </a:r>
            <a:r>
              <a:rPr lang="en-US" sz="1400" dirty="0">
                <a:latin typeface="+mn-lt"/>
                <a:cs typeface="Times New Roman" panose="02020603050405020304" pitchFamily="18" charset="0"/>
              </a:rPr>
              <a:t>, the </a:t>
            </a:r>
            <a:r>
              <a:rPr lang="en-US" sz="1400" dirty="0" err="1">
                <a:latin typeface="+mn-lt"/>
                <a:cs typeface="Times New Roman" panose="02020603050405020304" pitchFamily="18" charset="0"/>
              </a:rPr>
              <a:t>licence</a:t>
            </a:r>
            <a:r>
              <a:rPr lang="en-US" sz="1400" dirty="0">
                <a:latin typeface="+mn-lt"/>
                <a:cs typeface="Times New Roman" panose="02020603050405020304" pitchFamily="18" charset="0"/>
              </a:rPr>
              <a:t> </a:t>
            </a:r>
            <a:r>
              <a:rPr lang="en-US" sz="1400" b="1" dirty="0">
                <a:latin typeface="+mn-lt"/>
                <a:cs typeface="Times New Roman" panose="02020603050405020304" pitchFamily="18" charset="0"/>
              </a:rPr>
              <a:t>may exclude </a:t>
            </a:r>
            <a:r>
              <a:rPr lang="en-US" sz="1400" dirty="0">
                <a:latin typeface="+mn-lt"/>
                <a:cs typeface="Times New Roman" panose="02020603050405020304" pitchFamily="18" charset="0"/>
              </a:rPr>
              <a:t>commercial uses and derivative works (</a:t>
            </a:r>
            <a:r>
              <a:rPr lang="en-US" sz="1400" b="1" dirty="0">
                <a:latin typeface="+mn-lt"/>
                <a:cs typeface="Times New Roman" panose="02020603050405020304" pitchFamily="18" charset="0"/>
              </a:rPr>
              <a:t>e.g. CC BY-NC, CC BY-ND</a:t>
            </a:r>
            <a:r>
              <a:rPr lang="en-US" sz="1400" dirty="0">
                <a:latin typeface="+mn-lt"/>
                <a:cs typeface="Times New Roman" panose="02020603050405020304" pitchFamily="18" charset="0"/>
              </a:rPr>
              <a:t>) and </a:t>
            </a:r>
          </a:p>
          <a:p>
            <a:pPr marL="214313" indent="-214313" algn="just">
              <a:spcBef>
                <a:spcPts val="600"/>
              </a:spcBef>
              <a:buFont typeface="Calibri" panose="020F0502020204030204" pitchFamily="34" charset="0"/>
              <a:buChar char="-"/>
            </a:pPr>
            <a:r>
              <a:rPr lang="en-US" sz="1400" dirty="0">
                <a:latin typeface="+mn-lt"/>
                <a:cs typeface="Times New Roman" panose="02020603050405020304" pitchFamily="18" charset="0"/>
              </a:rPr>
              <a:t>information is given via the repository about </a:t>
            </a:r>
            <a:r>
              <a:rPr lang="en-US" sz="1400" b="1" dirty="0">
                <a:latin typeface="+mn-lt"/>
                <a:cs typeface="Times New Roman" panose="02020603050405020304" pitchFamily="18" charset="0"/>
              </a:rPr>
              <a:t>any research output or any other tools and instruments needed to validate the conclusions of the scientific publication</a:t>
            </a:r>
            <a:r>
              <a:rPr lang="en-US" sz="1400" dirty="0">
                <a:latin typeface="+mn-lt"/>
                <a:cs typeface="Times New Roman" panose="02020603050405020304" pitchFamily="18" charset="0"/>
              </a:rPr>
              <a:t>.</a:t>
            </a:r>
          </a:p>
          <a:p>
            <a:pPr algn="just">
              <a:spcBef>
                <a:spcPts val="600"/>
              </a:spcBef>
            </a:pPr>
            <a:r>
              <a:rPr lang="en-US" sz="1400" dirty="0">
                <a:latin typeface="+mn-lt"/>
                <a:cs typeface="Times New Roman" panose="02020603050405020304" pitchFamily="18" charset="0"/>
              </a:rPr>
              <a:t>Beneficiaries (or authors) </a:t>
            </a:r>
            <a:r>
              <a:rPr lang="en-US" sz="1400" b="1" dirty="0">
                <a:latin typeface="+mn-lt"/>
                <a:cs typeface="Times New Roman" panose="02020603050405020304" pitchFamily="18" charset="0"/>
              </a:rPr>
              <a:t>must retain sufficient intellectual property rights to comply with the open access requirements</a:t>
            </a:r>
            <a:r>
              <a:rPr lang="en-US" sz="1400" dirty="0">
                <a:latin typeface="+mn-lt"/>
                <a:cs typeface="Times New Roman" panose="02020603050405020304" pitchFamily="18" charset="0"/>
              </a:rPr>
              <a:t>.</a:t>
            </a:r>
          </a:p>
          <a:p>
            <a:pPr algn="just">
              <a:spcBef>
                <a:spcPts val="600"/>
              </a:spcBef>
            </a:pPr>
            <a:r>
              <a:rPr lang="en-US" sz="1400" b="1" dirty="0">
                <a:latin typeface="+mn-lt"/>
                <a:cs typeface="Times New Roman" panose="02020603050405020304" pitchFamily="18" charset="0"/>
              </a:rPr>
              <a:t>Metadata</a:t>
            </a:r>
            <a:r>
              <a:rPr lang="en-US" sz="1400" dirty="0">
                <a:latin typeface="+mn-lt"/>
                <a:cs typeface="Times New Roman" panose="02020603050405020304" pitchFamily="18" charset="0"/>
              </a:rPr>
              <a:t> of deposited publications must be open under a Creative Common Public Domain Dedication (</a:t>
            </a:r>
            <a:r>
              <a:rPr lang="en-US" sz="1400" b="1" dirty="0">
                <a:latin typeface="+mn-lt"/>
                <a:cs typeface="Times New Roman" panose="02020603050405020304" pitchFamily="18" charset="0"/>
              </a:rPr>
              <a:t>CC 0</a:t>
            </a:r>
            <a:r>
              <a:rPr lang="en-US" sz="1400" dirty="0">
                <a:latin typeface="+mn-lt"/>
                <a:cs typeface="Times New Roman" panose="02020603050405020304" pitchFamily="18" charset="0"/>
              </a:rPr>
              <a:t>) </a:t>
            </a:r>
            <a:r>
              <a:rPr lang="en-US" sz="1400" b="1" dirty="0">
                <a:latin typeface="+mn-lt"/>
                <a:cs typeface="Times New Roman" panose="02020603050405020304" pitchFamily="18" charset="0"/>
              </a:rPr>
              <a:t>or equivalent</a:t>
            </a:r>
            <a:r>
              <a:rPr lang="en-US" sz="1400" dirty="0">
                <a:latin typeface="+mn-lt"/>
                <a:cs typeface="Times New Roman" panose="02020603050405020304" pitchFamily="18" charset="0"/>
              </a:rPr>
              <a:t>, in line with the FAIR principles (in particular machine-actionable) and provide information at least about the following: </a:t>
            </a:r>
            <a:r>
              <a:rPr lang="en-US" sz="1400" b="1" dirty="0">
                <a:latin typeface="+mn-lt"/>
                <a:cs typeface="Times New Roman" panose="02020603050405020304" pitchFamily="18" charset="0"/>
              </a:rPr>
              <a:t>publication</a:t>
            </a:r>
            <a:r>
              <a:rPr lang="en-US" sz="1400" dirty="0">
                <a:latin typeface="+mn-lt"/>
                <a:cs typeface="Times New Roman" panose="02020603050405020304" pitchFamily="18" charset="0"/>
              </a:rPr>
              <a:t> (author(s), title, date of publication, publication venue); </a:t>
            </a:r>
            <a:r>
              <a:rPr lang="en-US" sz="1400" b="1" dirty="0">
                <a:latin typeface="+mn-lt"/>
                <a:cs typeface="Times New Roman" panose="02020603050405020304" pitchFamily="18" charset="0"/>
              </a:rPr>
              <a:t>Horizon Europe or Euratom funding</a:t>
            </a:r>
            <a:r>
              <a:rPr lang="en-US" sz="1400" dirty="0">
                <a:latin typeface="+mn-lt"/>
                <a:cs typeface="Times New Roman" panose="02020603050405020304" pitchFamily="18" charset="0"/>
              </a:rPr>
              <a:t>; </a:t>
            </a:r>
            <a:r>
              <a:rPr lang="en-US" sz="1400" b="1" dirty="0">
                <a:latin typeface="+mn-lt"/>
                <a:cs typeface="Times New Roman" panose="02020603050405020304" pitchFamily="18" charset="0"/>
              </a:rPr>
              <a:t>grant project name</a:t>
            </a:r>
            <a:r>
              <a:rPr lang="en-US" sz="1400" dirty="0">
                <a:latin typeface="+mn-lt"/>
                <a:cs typeface="Times New Roman" panose="02020603050405020304" pitchFamily="18" charset="0"/>
              </a:rPr>
              <a:t>, </a:t>
            </a:r>
            <a:r>
              <a:rPr lang="en-US" sz="1400" b="1" dirty="0">
                <a:latin typeface="+mn-lt"/>
                <a:cs typeface="Times New Roman" panose="02020603050405020304" pitchFamily="18" charset="0"/>
              </a:rPr>
              <a:t>acronym and number</a:t>
            </a:r>
            <a:r>
              <a:rPr lang="en-US" sz="1400" dirty="0">
                <a:latin typeface="+mn-lt"/>
                <a:cs typeface="Times New Roman" panose="02020603050405020304" pitchFamily="18" charset="0"/>
              </a:rPr>
              <a:t>; </a:t>
            </a:r>
            <a:r>
              <a:rPr lang="en-US" sz="1400" b="1" dirty="0">
                <a:latin typeface="+mn-lt"/>
                <a:cs typeface="Times New Roman" panose="02020603050405020304" pitchFamily="18" charset="0"/>
              </a:rPr>
              <a:t>licensing terms</a:t>
            </a:r>
            <a:r>
              <a:rPr lang="en-US" sz="1400" dirty="0">
                <a:latin typeface="+mn-lt"/>
                <a:cs typeface="Times New Roman" panose="02020603050405020304" pitchFamily="18" charset="0"/>
              </a:rPr>
              <a:t>; </a:t>
            </a:r>
            <a:r>
              <a:rPr lang="en-US" sz="1400" b="1" dirty="0">
                <a:latin typeface="+mn-lt"/>
                <a:cs typeface="Times New Roman" panose="02020603050405020304" pitchFamily="18" charset="0"/>
              </a:rPr>
              <a:t>persistent identifiers for the publication</a:t>
            </a:r>
            <a:r>
              <a:rPr lang="en-US" sz="1400" dirty="0">
                <a:latin typeface="+mn-lt"/>
                <a:cs typeface="Times New Roman" panose="02020603050405020304" pitchFamily="18" charset="0"/>
              </a:rPr>
              <a:t>, </a:t>
            </a:r>
            <a:r>
              <a:rPr lang="en-US" sz="1400" b="1" dirty="0">
                <a:latin typeface="+mn-lt"/>
                <a:cs typeface="Times New Roman" panose="02020603050405020304" pitchFamily="18" charset="0"/>
              </a:rPr>
              <a:t>the authors involved in the action </a:t>
            </a:r>
            <a:r>
              <a:rPr lang="en-US" sz="1400" dirty="0">
                <a:latin typeface="+mn-lt"/>
                <a:cs typeface="Times New Roman" panose="02020603050405020304" pitchFamily="18" charset="0"/>
              </a:rPr>
              <a:t>and, </a:t>
            </a:r>
            <a:r>
              <a:rPr lang="en-US" sz="1400" b="1" dirty="0">
                <a:latin typeface="+mn-lt"/>
                <a:cs typeface="Times New Roman" panose="02020603050405020304" pitchFamily="18" charset="0"/>
              </a:rPr>
              <a:t>if possible, for their </a:t>
            </a:r>
            <a:r>
              <a:rPr lang="en-US" sz="1400" b="1" dirty="0" err="1">
                <a:latin typeface="+mn-lt"/>
                <a:cs typeface="Times New Roman" panose="02020603050405020304" pitchFamily="18" charset="0"/>
              </a:rPr>
              <a:t>organisations</a:t>
            </a:r>
            <a:r>
              <a:rPr lang="en-US" sz="1400" b="1" dirty="0">
                <a:latin typeface="+mn-lt"/>
                <a:cs typeface="Times New Roman" panose="02020603050405020304" pitchFamily="18" charset="0"/>
              </a:rPr>
              <a:t> and the grant</a:t>
            </a:r>
            <a:r>
              <a:rPr lang="en-US" sz="1400" dirty="0">
                <a:latin typeface="+mn-lt"/>
                <a:cs typeface="Times New Roman" panose="02020603050405020304" pitchFamily="18" charset="0"/>
              </a:rPr>
              <a:t>. </a:t>
            </a:r>
            <a:r>
              <a:rPr lang="en-US" sz="1400" b="1" dirty="0">
                <a:latin typeface="+mn-lt"/>
                <a:cs typeface="Times New Roman" panose="02020603050405020304" pitchFamily="18" charset="0"/>
              </a:rPr>
              <a:t>Where applicable</a:t>
            </a:r>
            <a:r>
              <a:rPr lang="en-US" sz="1400" dirty="0">
                <a:latin typeface="+mn-lt"/>
                <a:cs typeface="Times New Roman" panose="02020603050405020304" pitchFamily="18" charset="0"/>
              </a:rPr>
              <a:t>, the metadata must include </a:t>
            </a:r>
            <a:r>
              <a:rPr lang="en-US" sz="1400" b="1" dirty="0">
                <a:latin typeface="+mn-lt"/>
                <a:cs typeface="Times New Roman" panose="02020603050405020304" pitchFamily="18" charset="0"/>
              </a:rPr>
              <a:t>persistent identifiers for any research output or any other tools and instruments needed to validate the conclusions of the publication</a:t>
            </a:r>
            <a:r>
              <a:rPr lang="en-US" sz="1400" dirty="0">
                <a:latin typeface="+mn-lt"/>
                <a:cs typeface="Times New Roman" panose="02020603050405020304" pitchFamily="18" charset="0"/>
              </a:rPr>
              <a:t>.</a:t>
            </a:r>
          </a:p>
          <a:p>
            <a:pPr algn="just">
              <a:spcBef>
                <a:spcPts val="600"/>
              </a:spcBef>
            </a:pPr>
            <a:r>
              <a:rPr lang="en-US" sz="1400" dirty="0">
                <a:latin typeface="+mn-lt"/>
                <a:cs typeface="Times New Roman" panose="02020603050405020304" pitchFamily="18" charset="0"/>
              </a:rPr>
              <a:t>Only </a:t>
            </a:r>
            <a:r>
              <a:rPr lang="en-US" sz="1400" b="1" dirty="0">
                <a:latin typeface="+mn-lt"/>
                <a:cs typeface="Times New Roman" panose="02020603050405020304" pitchFamily="18" charset="0"/>
              </a:rPr>
              <a:t>publication fees in full open access venues </a:t>
            </a:r>
            <a:r>
              <a:rPr lang="en-US" sz="1400" dirty="0">
                <a:latin typeface="+mn-lt"/>
                <a:cs typeface="Times New Roman" panose="02020603050405020304" pitchFamily="18" charset="0"/>
              </a:rPr>
              <a:t>for peer-reviewed scientific publications are </a:t>
            </a:r>
            <a:r>
              <a:rPr lang="en-US" sz="1400" b="1" dirty="0">
                <a:latin typeface="+mn-lt"/>
                <a:cs typeface="Times New Roman" panose="02020603050405020304" pitchFamily="18" charset="0"/>
              </a:rPr>
              <a:t>eligible for reimbursement</a:t>
            </a:r>
            <a:r>
              <a:rPr lang="en-US" sz="1400" dirty="0">
                <a:latin typeface="+mn-lt"/>
                <a:cs typeface="Times New Roman" panose="02020603050405020304" pitchFamily="18" charset="0"/>
              </a:rPr>
              <a:t>.</a:t>
            </a:r>
            <a:endParaRPr lang="it-IT" sz="1400" dirty="0">
              <a:latin typeface="+mn-lt"/>
              <a:cs typeface="Times New Roman" panose="02020603050405020304" pitchFamily="18" charset="0"/>
            </a:endParaRPr>
          </a:p>
        </p:txBody>
      </p:sp>
      <p:sp>
        <p:nvSpPr>
          <p:cNvPr id="6" name="CasellaDiTesto 5">
            <a:extLst>
              <a:ext uri="{FF2B5EF4-FFF2-40B4-BE49-F238E27FC236}">
                <a16:creationId xmlns:a16="http://schemas.microsoft.com/office/drawing/2014/main" id="{53C3CE81-F5A7-4EDB-9C11-24A7135D3832}"/>
              </a:ext>
            </a:extLst>
          </p:cNvPr>
          <p:cNvSpPr txBox="1"/>
          <p:nvPr/>
        </p:nvSpPr>
        <p:spPr>
          <a:xfrm>
            <a:off x="179512" y="6165304"/>
            <a:ext cx="6840760" cy="600164"/>
          </a:xfrm>
          <a:prstGeom prst="rect">
            <a:avLst/>
          </a:prstGeom>
          <a:noFill/>
        </p:spPr>
        <p:txBody>
          <a:bodyPr wrap="square" rtlCol="0">
            <a:spAutoFit/>
          </a:bodyPr>
          <a:lstStyle/>
          <a:p>
            <a:pPr marL="228600" indent="-228600" algn="just">
              <a:buFont typeface="+mj-lt"/>
              <a:buAutoNum type="arabicPeriod"/>
            </a:pPr>
            <a:r>
              <a:rPr lang="it-IT" sz="1100" dirty="0">
                <a:solidFill>
                  <a:schemeClr val="bg1"/>
                </a:solidFill>
                <a:hlinkClick r:id="rId3">
                  <a:extLst>
                    <a:ext uri="{A12FA001-AC4F-418D-AE19-62706E023703}">
                      <ahyp:hlinkClr xmlns:ahyp="http://schemas.microsoft.com/office/drawing/2018/hyperlinkcolor" val="tx"/>
                    </a:ext>
                  </a:extLst>
                </a:hlinkClick>
              </a:rPr>
              <a:t> </a:t>
            </a:r>
            <a:r>
              <a:rPr lang="it-IT" sz="1100" dirty="0">
                <a:solidFill>
                  <a:srgbClr val="00B0F0"/>
                </a:solidFill>
                <a:hlinkClick r:id="rId3">
                  <a:extLst>
                    <a:ext uri="{A12FA001-AC4F-418D-AE19-62706E023703}">
                      <ahyp:hlinkClr xmlns:ahyp="http://schemas.microsoft.com/office/drawing/2018/hyperlinkcolor" val="tx"/>
                    </a:ext>
                  </a:extLst>
                </a:hlinkClick>
              </a:rPr>
              <a:t>HE MGA — Multi &amp; Mono: V1.1 – 15.04.2022</a:t>
            </a:r>
            <a:r>
              <a:rPr lang="it-IT" sz="1100" dirty="0">
                <a:solidFill>
                  <a:schemeClr val="bg1"/>
                </a:solidFill>
              </a:rPr>
              <a:t>, </a:t>
            </a:r>
            <a:r>
              <a:rPr lang="it-IT" sz="1100" dirty="0" err="1">
                <a:solidFill>
                  <a:schemeClr val="bg1"/>
                </a:solidFill>
              </a:rPr>
              <a:t>Annex</a:t>
            </a:r>
            <a:r>
              <a:rPr lang="it-IT" sz="1100" dirty="0">
                <a:solidFill>
                  <a:schemeClr val="bg1"/>
                </a:solidFill>
              </a:rPr>
              <a:t> 5, </a:t>
            </a:r>
            <a:r>
              <a:rPr lang="it-IT" sz="1100" cap="small" dirty="0" err="1">
                <a:solidFill>
                  <a:schemeClr val="bg1"/>
                </a:solidFill>
              </a:rPr>
              <a:t>Specific</a:t>
            </a:r>
            <a:r>
              <a:rPr lang="it-IT" sz="1100" cap="small" dirty="0">
                <a:solidFill>
                  <a:schemeClr val="bg1"/>
                </a:solidFill>
              </a:rPr>
              <a:t> Communication, </a:t>
            </a:r>
            <a:r>
              <a:rPr lang="it-IT" sz="1100" cap="small" dirty="0" err="1">
                <a:solidFill>
                  <a:schemeClr val="bg1"/>
                </a:solidFill>
              </a:rPr>
              <a:t>Dissemination</a:t>
            </a:r>
            <a:r>
              <a:rPr lang="it-IT" sz="1100" cap="small" dirty="0">
                <a:solidFill>
                  <a:schemeClr val="bg1"/>
                </a:solidFill>
              </a:rPr>
              <a:t>, Open Science and </a:t>
            </a:r>
            <a:r>
              <a:rPr lang="it-IT" sz="1100" cap="small" dirty="0" err="1">
                <a:solidFill>
                  <a:schemeClr val="bg1"/>
                </a:solidFill>
              </a:rPr>
              <a:t>Visibility</a:t>
            </a:r>
            <a:r>
              <a:rPr lang="it-IT" sz="1100" dirty="0">
                <a:solidFill>
                  <a:schemeClr val="bg1"/>
                </a:solidFill>
              </a:rPr>
              <a:t> (— ARTICLE 17) </a:t>
            </a:r>
            <a:r>
              <a:rPr lang="it-IT" sz="1100" cap="small" dirty="0">
                <a:solidFill>
                  <a:schemeClr val="bg1"/>
                </a:solidFill>
              </a:rPr>
              <a:t>Rules, </a:t>
            </a:r>
            <a:r>
              <a:rPr lang="en-US" sz="1100" cap="small" dirty="0">
                <a:solidFill>
                  <a:schemeClr val="bg1"/>
                </a:solidFill>
              </a:rPr>
              <a:t>Open science: open access to scientific publications</a:t>
            </a:r>
            <a:r>
              <a:rPr lang="it-IT" sz="1100" cap="small" dirty="0">
                <a:solidFill>
                  <a:schemeClr val="bg1"/>
                </a:solidFill>
              </a:rPr>
              <a:t>, pp. 110-111</a:t>
            </a:r>
          </a:p>
          <a:p>
            <a:pPr marL="228600" indent="-228600" algn="just">
              <a:buFont typeface="+mj-lt"/>
              <a:buAutoNum type="arabicPeriod"/>
            </a:pPr>
            <a:r>
              <a:rPr lang="it-IT" sz="1100" cap="small" dirty="0">
                <a:solidFill>
                  <a:schemeClr val="bg1"/>
                </a:solidFill>
                <a:hlinkClick r:id="rId4">
                  <a:extLst>
                    <a:ext uri="{A12FA001-AC4F-418D-AE19-62706E023703}">
                      <ahyp:hlinkClr xmlns:ahyp="http://schemas.microsoft.com/office/drawing/2018/hyperlinkcolor" val="tx"/>
                    </a:ext>
                  </a:extLst>
                </a:hlinkClick>
              </a:rPr>
              <a:t> </a:t>
            </a:r>
            <a:r>
              <a:rPr lang="it-IT" sz="1100" cap="small" dirty="0">
                <a:solidFill>
                  <a:srgbClr val="00B0F0"/>
                </a:solidFill>
                <a:hlinkClick r:id="rId4">
                  <a:extLst>
                    <a:ext uri="{A12FA001-AC4F-418D-AE19-62706E023703}">
                      <ahyp:hlinkClr xmlns:ahyp="http://schemas.microsoft.com/office/drawing/2018/hyperlinkcolor" val="tx"/>
                    </a:ext>
                  </a:extLst>
                </a:hlinkClick>
              </a:rPr>
              <a:t>https://www.openaire.eu/how-to-comply-with-horizon-europe-mandate-for-publications</a:t>
            </a:r>
            <a:r>
              <a:rPr lang="it-IT" sz="1100" cap="small" dirty="0">
                <a:solidFill>
                  <a:srgbClr val="00B0F0"/>
                </a:solidFill>
              </a:rPr>
              <a:t> </a:t>
            </a:r>
            <a:endParaRPr lang="it-IT" sz="1100" cap="small" dirty="0"/>
          </a:p>
        </p:txBody>
      </p:sp>
    </p:spTree>
    <p:extLst>
      <p:ext uri="{BB962C8B-B14F-4D97-AF65-F5344CB8AC3E}">
        <p14:creationId xmlns:p14="http://schemas.microsoft.com/office/powerpoint/2010/main" val="2334083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E6BB610-1DA1-4A68-A9E4-8B3AECCA400E}"/>
              </a:ext>
            </a:extLst>
          </p:cNvPr>
          <p:cNvSpPr>
            <a:spLocks noGrp="1"/>
          </p:cNvSpPr>
          <p:nvPr>
            <p:ph type="body" sz="quarter" idx="11"/>
          </p:nvPr>
        </p:nvSpPr>
        <p:spPr>
          <a:xfrm>
            <a:off x="395412" y="1268760"/>
            <a:ext cx="8353176" cy="4877960"/>
          </a:xfrm>
        </p:spPr>
        <p:txBody>
          <a:bodyPr/>
          <a:lstStyle/>
          <a:p>
            <a:pPr algn="just">
              <a:lnSpc>
                <a:spcPct val="114000"/>
              </a:lnSpc>
              <a:spcBef>
                <a:spcPts val="1200"/>
              </a:spcBef>
            </a:pPr>
            <a:r>
              <a:rPr lang="it-IT" sz="2000" dirty="0">
                <a:solidFill>
                  <a:srgbClr val="1F3D5F"/>
                </a:solidFill>
                <a:effectLst>
                  <a:outerShdw blurRad="38100" dist="38100" dir="2700000" algn="tl">
                    <a:srgbClr val="000000">
                      <a:alpha val="43137"/>
                    </a:srgbClr>
                  </a:outerShdw>
                </a:effectLst>
              </a:rPr>
              <a:t>Cosa rimane immutato da H2020?</a:t>
            </a:r>
          </a:p>
          <a:p>
            <a:pPr marL="285750" indent="-285750" algn="just">
              <a:lnSpc>
                <a:spcPct val="114000"/>
              </a:lnSpc>
              <a:spcBef>
                <a:spcPts val="1200"/>
              </a:spcBef>
              <a:buFont typeface="Arial" panose="020B0604020202020204" pitchFamily="34" charset="0"/>
              <a:buChar char="•"/>
            </a:pPr>
            <a:r>
              <a:rPr lang="it-IT" sz="2000" dirty="0"/>
              <a:t>Obbligo OA sempre rivolto a </a:t>
            </a:r>
            <a:r>
              <a:rPr lang="it-IT" sz="2000" b="1" dirty="0"/>
              <a:t>peer-</a:t>
            </a:r>
            <a:r>
              <a:rPr lang="it-IT" sz="2000" b="1" dirty="0" err="1"/>
              <a:t>reviewed</a:t>
            </a:r>
            <a:r>
              <a:rPr lang="it-IT" sz="2000" b="1" dirty="0"/>
              <a:t> </a:t>
            </a:r>
            <a:r>
              <a:rPr lang="it-IT" sz="2000" b="1" dirty="0" err="1"/>
              <a:t>scientific</a:t>
            </a:r>
            <a:r>
              <a:rPr lang="it-IT" sz="2000" b="1" dirty="0"/>
              <a:t> </a:t>
            </a:r>
            <a:r>
              <a:rPr lang="it-IT" sz="2000" b="1" dirty="0" err="1"/>
              <a:t>publications</a:t>
            </a:r>
            <a:endParaRPr lang="it-IT" sz="2000" b="1" dirty="0"/>
          </a:p>
          <a:p>
            <a:pPr marL="285750" indent="-285750" algn="just">
              <a:lnSpc>
                <a:spcPct val="114000"/>
              </a:lnSpc>
              <a:spcBef>
                <a:spcPts val="1200"/>
              </a:spcBef>
              <a:buFont typeface="Arial" panose="020B0604020202020204" pitchFamily="34" charset="0"/>
              <a:buChar char="•"/>
            </a:pPr>
            <a:r>
              <a:rPr lang="it-IT" sz="2000" dirty="0"/>
              <a:t>Le versioni accettate sono il </a:t>
            </a:r>
            <a:r>
              <a:rPr lang="it-IT" sz="2000" b="1" dirty="0"/>
              <a:t>pdf editoriale </a:t>
            </a:r>
            <a:r>
              <a:rPr lang="it-IT" sz="2000" dirty="0"/>
              <a:t>e </a:t>
            </a:r>
            <a:r>
              <a:rPr lang="it-IT" sz="2000" b="1" dirty="0"/>
              <a:t>l’</a:t>
            </a:r>
            <a:r>
              <a:rPr lang="it-IT" sz="2000" b="1" dirty="0" err="1"/>
              <a:t>accepted</a:t>
            </a:r>
            <a:r>
              <a:rPr lang="it-IT" sz="2000" b="1" dirty="0"/>
              <a:t> </a:t>
            </a:r>
            <a:r>
              <a:rPr lang="it-IT" sz="2000" b="1" dirty="0" err="1"/>
              <a:t>manuscript</a:t>
            </a:r>
            <a:endParaRPr lang="it-IT" sz="2000" b="1" dirty="0"/>
          </a:p>
          <a:p>
            <a:pPr marL="285750" indent="-285750" algn="just">
              <a:lnSpc>
                <a:spcPct val="114000"/>
              </a:lnSpc>
              <a:spcBef>
                <a:spcPts val="1200"/>
              </a:spcBef>
              <a:buFont typeface="Arial" panose="020B0604020202020204" pitchFamily="34" charset="0"/>
              <a:buChar char="•"/>
            </a:pPr>
            <a:r>
              <a:rPr lang="it-IT" sz="2000" dirty="0"/>
              <a:t>Le pubblicazioni vanno depositate </a:t>
            </a:r>
            <a:r>
              <a:rPr lang="it-IT" sz="2000" b="1" dirty="0"/>
              <a:t>in repository al momento della pubblicazione</a:t>
            </a:r>
          </a:p>
          <a:p>
            <a:pPr marL="285750" indent="-285750" algn="just">
              <a:lnSpc>
                <a:spcPct val="114000"/>
              </a:lnSpc>
              <a:spcBef>
                <a:spcPts val="1200"/>
              </a:spcBef>
              <a:buFont typeface="Arial" panose="020B0604020202020204" pitchFamily="34" charset="0"/>
              <a:buChar char="•"/>
            </a:pPr>
            <a:r>
              <a:rPr lang="it-IT" sz="2000" b="1" dirty="0"/>
              <a:t>Risultati di ricerca, strumenti o strumentazioni necessari alla validazione dei risultati </a:t>
            </a:r>
            <a:r>
              <a:rPr lang="it-IT" sz="2000" dirty="0"/>
              <a:t>devono essere resi disponibili e collegati alla pubblicazione mediante il </a:t>
            </a:r>
            <a:r>
              <a:rPr lang="it-IT" sz="2000" b="1" dirty="0" err="1"/>
              <a:t>repository</a:t>
            </a:r>
            <a:endParaRPr lang="it-IT" sz="2000" b="1" dirty="0"/>
          </a:p>
          <a:p>
            <a:pPr marL="285750" indent="-285750" algn="just">
              <a:lnSpc>
                <a:spcPct val="114000"/>
              </a:lnSpc>
              <a:spcBef>
                <a:spcPts val="1200"/>
              </a:spcBef>
              <a:buFont typeface="Arial" panose="020B0604020202020204" pitchFamily="34" charset="0"/>
              <a:buChar char="•"/>
            </a:pPr>
            <a:r>
              <a:rPr lang="it-IT" sz="2000" dirty="0"/>
              <a:t>Devono essere </a:t>
            </a:r>
            <a:r>
              <a:rPr lang="it-IT" sz="2000" b="1" dirty="0"/>
              <a:t>disponibili i metadati descrittivi e quelli relativi al finanziamento </a:t>
            </a:r>
            <a:r>
              <a:rPr lang="it-IT" sz="2000" dirty="0"/>
              <a:t>delle pubblicazioni</a:t>
            </a:r>
          </a:p>
          <a:p>
            <a:pPr algn="just">
              <a:spcBef>
                <a:spcPts val="1200"/>
              </a:spcBef>
            </a:pPr>
            <a:endParaRPr lang="it-IT" sz="1600" dirty="0"/>
          </a:p>
        </p:txBody>
      </p:sp>
      <p:sp>
        <p:nvSpPr>
          <p:cNvPr id="5" name="Segnaposto testo 1">
            <a:extLst>
              <a:ext uri="{FF2B5EF4-FFF2-40B4-BE49-F238E27FC236}">
                <a16:creationId xmlns:a16="http://schemas.microsoft.com/office/drawing/2014/main" id="{83E0FDC2-A0DA-4359-B769-A4F322E7BB53}"/>
              </a:ext>
            </a:extLst>
          </p:cNvPr>
          <p:cNvSpPr>
            <a:spLocks noGrp="1"/>
          </p:cNvSpPr>
          <p:nvPr>
            <p:ph type="body" sz="quarter" idx="10"/>
          </p:nvPr>
        </p:nvSpPr>
        <p:spPr>
          <a:xfrm>
            <a:off x="395288" y="476673"/>
            <a:ext cx="8424862" cy="648071"/>
          </a:xfrm>
        </p:spPr>
        <p:txBody>
          <a:bodyPr/>
          <a:lstStyle/>
          <a:p>
            <a:r>
              <a:rPr lang="it-IT" dirty="0"/>
              <a:t>Obblighi Open Access PUBBLICAZIONI in Horizon Europe</a:t>
            </a:r>
          </a:p>
        </p:txBody>
      </p:sp>
      <p:sp>
        <p:nvSpPr>
          <p:cNvPr id="10" name="CasellaDiTesto 9">
            <a:extLst>
              <a:ext uri="{FF2B5EF4-FFF2-40B4-BE49-F238E27FC236}">
                <a16:creationId xmlns:a16="http://schemas.microsoft.com/office/drawing/2014/main" id="{65D77CE8-0901-4EEB-BF33-AB411C47DEBD}"/>
              </a:ext>
            </a:extLst>
          </p:cNvPr>
          <p:cNvSpPr txBox="1"/>
          <p:nvPr/>
        </p:nvSpPr>
        <p:spPr>
          <a:xfrm>
            <a:off x="179512" y="6165304"/>
            <a:ext cx="6840760" cy="600164"/>
          </a:xfrm>
          <a:prstGeom prst="rect">
            <a:avLst/>
          </a:prstGeom>
          <a:noFill/>
        </p:spPr>
        <p:txBody>
          <a:bodyPr wrap="square" rtlCol="0">
            <a:spAutoFit/>
          </a:bodyPr>
          <a:lstStyle/>
          <a:p>
            <a:pPr marL="228600" indent="-228600" algn="just">
              <a:buFont typeface="+mj-lt"/>
              <a:buAutoNum type="arabicPeriod"/>
            </a:pPr>
            <a:r>
              <a:rPr lang="it-IT" sz="1100" dirty="0">
                <a:solidFill>
                  <a:schemeClr val="bg1"/>
                </a:solidFill>
                <a:hlinkClick r:id="rId2">
                  <a:extLst>
                    <a:ext uri="{A12FA001-AC4F-418D-AE19-62706E023703}">
                      <ahyp:hlinkClr xmlns:ahyp="http://schemas.microsoft.com/office/drawing/2018/hyperlinkcolor" val="tx"/>
                    </a:ext>
                  </a:extLst>
                </a:hlinkClick>
              </a:rPr>
              <a:t> </a:t>
            </a:r>
            <a:r>
              <a:rPr lang="it-IT" sz="1100" dirty="0">
                <a:solidFill>
                  <a:srgbClr val="00B0F0"/>
                </a:solidFill>
                <a:hlinkClick r:id="rId2">
                  <a:extLst>
                    <a:ext uri="{A12FA001-AC4F-418D-AE19-62706E023703}">
                      <ahyp:hlinkClr xmlns:ahyp="http://schemas.microsoft.com/office/drawing/2018/hyperlinkcolor" val="tx"/>
                    </a:ext>
                  </a:extLst>
                </a:hlinkClick>
              </a:rPr>
              <a:t>HE MGA — Multi &amp; Mono: V1.1 – 15.04.2022</a:t>
            </a:r>
            <a:r>
              <a:rPr lang="it-IT" sz="1100" dirty="0">
                <a:solidFill>
                  <a:schemeClr val="bg1"/>
                </a:solidFill>
              </a:rPr>
              <a:t>, </a:t>
            </a:r>
            <a:r>
              <a:rPr lang="it-IT" sz="1100" dirty="0" err="1">
                <a:solidFill>
                  <a:schemeClr val="bg1"/>
                </a:solidFill>
              </a:rPr>
              <a:t>Annex</a:t>
            </a:r>
            <a:r>
              <a:rPr lang="it-IT" sz="1100" dirty="0">
                <a:solidFill>
                  <a:schemeClr val="bg1"/>
                </a:solidFill>
              </a:rPr>
              <a:t> 5, </a:t>
            </a:r>
            <a:r>
              <a:rPr lang="it-IT" sz="1100" cap="small" dirty="0" err="1">
                <a:solidFill>
                  <a:schemeClr val="bg1"/>
                </a:solidFill>
              </a:rPr>
              <a:t>Specific</a:t>
            </a:r>
            <a:r>
              <a:rPr lang="it-IT" sz="1100" cap="small" dirty="0">
                <a:solidFill>
                  <a:schemeClr val="bg1"/>
                </a:solidFill>
              </a:rPr>
              <a:t> Communication, </a:t>
            </a:r>
            <a:r>
              <a:rPr lang="it-IT" sz="1100" cap="small" dirty="0" err="1">
                <a:solidFill>
                  <a:schemeClr val="bg1"/>
                </a:solidFill>
              </a:rPr>
              <a:t>Dissemination</a:t>
            </a:r>
            <a:r>
              <a:rPr lang="it-IT" sz="1100" cap="small" dirty="0">
                <a:solidFill>
                  <a:schemeClr val="bg1"/>
                </a:solidFill>
              </a:rPr>
              <a:t>, Open Science and </a:t>
            </a:r>
            <a:r>
              <a:rPr lang="it-IT" sz="1100" cap="small" dirty="0" err="1">
                <a:solidFill>
                  <a:schemeClr val="bg1"/>
                </a:solidFill>
              </a:rPr>
              <a:t>Visibility</a:t>
            </a:r>
            <a:r>
              <a:rPr lang="it-IT" sz="1100" dirty="0">
                <a:solidFill>
                  <a:schemeClr val="bg1"/>
                </a:solidFill>
              </a:rPr>
              <a:t> (— ARTICLE 17) </a:t>
            </a:r>
            <a:r>
              <a:rPr lang="it-IT" sz="1100" cap="small" dirty="0">
                <a:solidFill>
                  <a:schemeClr val="bg1"/>
                </a:solidFill>
              </a:rPr>
              <a:t>Rules, </a:t>
            </a:r>
            <a:r>
              <a:rPr lang="en-US" sz="1100" cap="small" dirty="0">
                <a:solidFill>
                  <a:schemeClr val="bg1"/>
                </a:solidFill>
              </a:rPr>
              <a:t>Open science: open access to scientific publications</a:t>
            </a:r>
            <a:r>
              <a:rPr lang="it-IT" sz="1100" cap="small" dirty="0">
                <a:solidFill>
                  <a:schemeClr val="bg1"/>
                </a:solidFill>
              </a:rPr>
              <a:t>, pp. 110-111</a:t>
            </a:r>
          </a:p>
          <a:p>
            <a:pPr marL="228600" indent="-228600" algn="just">
              <a:buFont typeface="+mj-lt"/>
              <a:buAutoNum type="arabicPeriod"/>
            </a:pPr>
            <a:r>
              <a:rPr lang="it-IT" sz="1100" cap="small" dirty="0">
                <a:solidFill>
                  <a:schemeClr val="bg1"/>
                </a:solidFill>
                <a:hlinkClick r:id="rId3">
                  <a:extLst>
                    <a:ext uri="{A12FA001-AC4F-418D-AE19-62706E023703}">
                      <ahyp:hlinkClr xmlns:ahyp="http://schemas.microsoft.com/office/drawing/2018/hyperlinkcolor" val="tx"/>
                    </a:ext>
                  </a:extLst>
                </a:hlinkClick>
              </a:rPr>
              <a:t> </a:t>
            </a:r>
            <a:r>
              <a:rPr lang="it-IT" sz="1100" cap="small" dirty="0">
                <a:solidFill>
                  <a:srgbClr val="00B0F0"/>
                </a:solidFill>
                <a:hlinkClick r:id="rId3">
                  <a:extLst>
                    <a:ext uri="{A12FA001-AC4F-418D-AE19-62706E023703}">
                      <ahyp:hlinkClr xmlns:ahyp="http://schemas.microsoft.com/office/drawing/2018/hyperlinkcolor" val="tx"/>
                    </a:ext>
                  </a:extLst>
                </a:hlinkClick>
              </a:rPr>
              <a:t>https://www.openaire.eu/how-to-comply-with-horizon-europe-mandate-for-publications</a:t>
            </a:r>
            <a:r>
              <a:rPr lang="it-IT" sz="1100" cap="small" dirty="0">
                <a:solidFill>
                  <a:srgbClr val="00B0F0"/>
                </a:solidFill>
              </a:rPr>
              <a:t> </a:t>
            </a:r>
            <a:endParaRPr lang="it-IT" sz="1100" cap="small" dirty="0"/>
          </a:p>
        </p:txBody>
      </p:sp>
    </p:spTree>
    <p:extLst>
      <p:ext uri="{BB962C8B-B14F-4D97-AF65-F5344CB8AC3E}">
        <p14:creationId xmlns:p14="http://schemas.microsoft.com/office/powerpoint/2010/main" val="4195768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4E6BB610-1DA1-4A68-A9E4-8B3AECCA400E}"/>
              </a:ext>
            </a:extLst>
          </p:cNvPr>
          <p:cNvSpPr>
            <a:spLocks noGrp="1"/>
          </p:cNvSpPr>
          <p:nvPr>
            <p:ph type="body" sz="quarter" idx="11"/>
          </p:nvPr>
        </p:nvSpPr>
        <p:spPr>
          <a:xfrm>
            <a:off x="395412" y="980728"/>
            <a:ext cx="8353176" cy="5165992"/>
          </a:xfrm>
        </p:spPr>
        <p:txBody>
          <a:bodyPr/>
          <a:lstStyle/>
          <a:p>
            <a:pPr algn="just">
              <a:lnSpc>
                <a:spcPct val="114000"/>
              </a:lnSpc>
              <a:spcBef>
                <a:spcPts val="1200"/>
              </a:spcBef>
            </a:pPr>
            <a:r>
              <a:rPr lang="it-IT" sz="1600" dirty="0">
                <a:solidFill>
                  <a:srgbClr val="1F3D5F"/>
                </a:solidFill>
                <a:effectLst>
                  <a:outerShdw blurRad="38100" dist="38100" dir="2700000" algn="tl">
                    <a:srgbClr val="000000">
                      <a:alpha val="43137"/>
                    </a:srgbClr>
                  </a:outerShdw>
                </a:effectLst>
              </a:rPr>
              <a:t>Novità</a:t>
            </a:r>
          </a:p>
          <a:p>
            <a:pPr marL="285750" indent="-285750" algn="just">
              <a:lnSpc>
                <a:spcPct val="114000"/>
              </a:lnSpc>
              <a:spcBef>
                <a:spcPts val="1200"/>
              </a:spcBef>
              <a:buFont typeface="Arial" panose="020B0604020202020204" pitchFamily="34" charset="0"/>
              <a:buChar char="•"/>
            </a:pPr>
            <a:r>
              <a:rPr lang="it-IT" sz="1600" dirty="0"/>
              <a:t>Concetto di </a:t>
            </a:r>
            <a:r>
              <a:rPr lang="it-IT" sz="1600" b="1" dirty="0"/>
              <a:t>«</a:t>
            </a:r>
            <a:r>
              <a:rPr lang="it-IT" sz="1600" b="1" dirty="0" err="1"/>
              <a:t>trusted</a:t>
            </a:r>
            <a:r>
              <a:rPr lang="it-IT" sz="1600" b="1" dirty="0"/>
              <a:t>» repository</a:t>
            </a:r>
          </a:p>
          <a:p>
            <a:pPr marL="285750" indent="-285750" algn="just">
              <a:lnSpc>
                <a:spcPct val="114000"/>
              </a:lnSpc>
              <a:spcBef>
                <a:spcPts val="1200"/>
              </a:spcBef>
              <a:buFont typeface="Arial" panose="020B0604020202020204" pitchFamily="34" charset="0"/>
              <a:buChar char="•"/>
            </a:pPr>
            <a:r>
              <a:rPr lang="it-IT" sz="1600" dirty="0"/>
              <a:t>OA mediante il deposito nel repository istituzionale </a:t>
            </a:r>
            <a:r>
              <a:rPr lang="it-IT" sz="1600" b="1" dirty="0"/>
              <a:t>non deve prevedere un embargo </a:t>
            </a:r>
          </a:p>
          <a:p>
            <a:pPr marL="285750" indent="-285750" algn="just">
              <a:lnSpc>
                <a:spcPct val="114000"/>
              </a:lnSpc>
              <a:spcBef>
                <a:spcPts val="1200"/>
              </a:spcBef>
              <a:buFont typeface="Arial" panose="020B0604020202020204" pitchFamily="34" charset="0"/>
              <a:buChar char="•"/>
            </a:pPr>
            <a:r>
              <a:rPr lang="it-IT" sz="1600" dirty="0"/>
              <a:t>Le pubblicazioni scientifiche includono anche monografie e </a:t>
            </a:r>
            <a:r>
              <a:rPr lang="it-IT" sz="1600" i="1" dirty="0"/>
              <a:t>other long-text formats</a:t>
            </a:r>
          </a:p>
          <a:p>
            <a:pPr marL="285750" indent="-285750" algn="just">
              <a:lnSpc>
                <a:spcPct val="114000"/>
              </a:lnSpc>
              <a:spcBef>
                <a:spcPts val="1200"/>
              </a:spcBef>
              <a:buFont typeface="Arial" panose="020B0604020202020204" pitchFamily="34" charset="0"/>
              <a:buChar char="•"/>
            </a:pPr>
            <a:r>
              <a:rPr lang="it-IT" sz="1600" dirty="0"/>
              <a:t>Le pubblicazioni devono essere disseminate con </a:t>
            </a:r>
            <a:r>
              <a:rPr lang="it-IT" sz="1600" b="1" dirty="0"/>
              <a:t>licenza CC BY o equivalenti</a:t>
            </a:r>
            <a:r>
              <a:rPr lang="it-IT" sz="1600" dirty="0"/>
              <a:t>, solo in caso di </a:t>
            </a:r>
            <a:r>
              <a:rPr lang="it-IT" sz="1600" b="1" dirty="0"/>
              <a:t>monografie </a:t>
            </a:r>
            <a:r>
              <a:rPr lang="it-IT" sz="1600" b="1" i="1" dirty="0"/>
              <a:t>e other long-text </a:t>
            </a:r>
            <a:r>
              <a:rPr lang="it-IT" sz="1600" dirty="0"/>
              <a:t>possono essere adottate licenze che escludano il riuso commerciale e le opere derivate (</a:t>
            </a:r>
            <a:r>
              <a:rPr lang="it-IT" sz="1600" b="1" dirty="0"/>
              <a:t>es. </a:t>
            </a:r>
            <a:r>
              <a:rPr lang="en-US" sz="1600" b="1" dirty="0"/>
              <a:t>CC BY-NC, CC BY-ND, CC BY-NC-ND</a:t>
            </a:r>
            <a:r>
              <a:rPr lang="en-US" sz="1600" dirty="0"/>
              <a:t>) </a:t>
            </a:r>
          </a:p>
          <a:p>
            <a:pPr marL="285750" indent="-285750" algn="just">
              <a:lnSpc>
                <a:spcPct val="114000"/>
              </a:lnSpc>
              <a:spcBef>
                <a:spcPts val="1200"/>
              </a:spcBef>
              <a:buFont typeface="Arial" panose="020B0604020202020204" pitchFamily="34" charset="0"/>
              <a:buChar char="•"/>
            </a:pPr>
            <a:r>
              <a:rPr lang="en-US" sz="1600" dirty="0" err="1"/>
              <a:t>Gli</a:t>
            </a:r>
            <a:r>
              <a:rPr lang="en-US" sz="1600" dirty="0"/>
              <a:t> </a:t>
            </a:r>
            <a:r>
              <a:rPr lang="en-US" sz="1600" dirty="0" err="1"/>
              <a:t>autori</a:t>
            </a:r>
            <a:r>
              <a:rPr lang="en-US" sz="1600" dirty="0"/>
              <a:t> </a:t>
            </a:r>
            <a:r>
              <a:rPr lang="en-US" sz="1600" dirty="0" err="1"/>
              <a:t>dovranno</a:t>
            </a:r>
            <a:r>
              <a:rPr lang="en-US" sz="1600" dirty="0"/>
              <a:t> </a:t>
            </a:r>
            <a:r>
              <a:rPr lang="en-US" sz="1600" b="1" dirty="0" err="1"/>
              <a:t>mantenere</a:t>
            </a:r>
            <a:r>
              <a:rPr lang="en-US" sz="1600" b="1" dirty="0"/>
              <a:t> </a:t>
            </a:r>
            <a:r>
              <a:rPr lang="en-US" sz="1600" b="1" dirty="0" err="1"/>
              <a:t>diritti</a:t>
            </a:r>
            <a:r>
              <a:rPr lang="en-US" sz="1600" b="1" dirty="0"/>
              <a:t> di </a:t>
            </a:r>
            <a:r>
              <a:rPr lang="en-US" sz="1600" b="1" dirty="0" err="1"/>
              <a:t>proprietà</a:t>
            </a:r>
            <a:r>
              <a:rPr lang="en-US" sz="1600" b="1" dirty="0"/>
              <a:t> </a:t>
            </a:r>
            <a:r>
              <a:rPr lang="en-US" sz="1600" b="1" dirty="0" err="1"/>
              <a:t>intellettuale</a:t>
            </a:r>
            <a:r>
              <a:rPr lang="en-US" sz="1600" b="1" dirty="0"/>
              <a:t> </a:t>
            </a:r>
            <a:r>
              <a:rPr lang="en-US" sz="1600" b="1" dirty="0" err="1"/>
              <a:t>sufficienti</a:t>
            </a:r>
            <a:r>
              <a:rPr lang="en-US" sz="1600" b="1" dirty="0"/>
              <a:t> ad </a:t>
            </a:r>
            <a:r>
              <a:rPr lang="en-US" sz="1600" b="1" dirty="0" err="1"/>
              <a:t>assolvere</a:t>
            </a:r>
            <a:r>
              <a:rPr lang="en-US" sz="1600" b="1" dirty="0"/>
              <a:t> </a:t>
            </a:r>
            <a:r>
              <a:rPr lang="en-US" sz="1600" b="1" dirty="0" err="1"/>
              <a:t>gli</a:t>
            </a:r>
            <a:r>
              <a:rPr lang="en-US" sz="1600" b="1" dirty="0"/>
              <a:t> </a:t>
            </a:r>
            <a:r>
              <a:rPr lang="en-US" sz="1600" b="1" dirty="0" err="1"/>
              <a:t>obblighi</a:t>
            </a:r>
            <a:r>
              <a:rPr lang="en-US" sz="1600" b="1" dirty="0"/>
              <a:t> di OA</a:t>
            </a:r>
          </a:p>
          <a:p>
            <a:pPr marL="285750" indent="-285750" algn="just">
              <a:lnSpc>
                <a:spcPct val="114000"/>
              </a:lnSpc>
              <a:spcBef>
                <a:spcPts val="1200"/>
              </a:spcBef>
              <a:buFont typeface="Arial" panose="020B0604020202020204" pitchFamily="34" charset="0"/>
              <a:buChar char="•"/>
            </a:pPr>
            <a:r>
              <a:rPr lang="en-US" sz="1600" b="1" dirty="0"/>
              <a:t>Solo </a:t>
            </a:r>
            <a:r>
              <a:rPr lang="en-US" sz="1600" b="1" dirty="0" err="1"/>
              <a:t>pubblicazioni</a:t>
            </a:r>
            <a:r>
              <a:rPr lang="en-US" sz="1600" b="1" dirty="0"/>
              <a:t> in </a:t>
            </a:r>
            <a:r>
              <a:rPr lang="en-US" sz="1600" b="1" dirty="0" err="1"/>
              <a:t>riviste</a:t>
            </a:r>
            <a:r>
              <a:rPr lang="en-US" sz="1600" b="1" dirty="0"/>
              <a:t>/</a:t>
            </a:r>
            <a:r>
              <a:rPr lang="en-US" sz="1600" b="1" dirty="0" err="1"/>
              <a:t>editori</a:t>
            </a:r>
            <a:r>
              <a:rPr lang="en-US" sz="1600" b="1" dirty="0"/>
              <a:t> full OA </a:t>
            </a:r>
            <a:r>
              <a:rPr lang="en-US" sz="1600" b="1" dirty="0" err="1"/>
              <a:t>saranno</a:t>
            </a:r>
            <a:r>
              <a:rPr lang="en-US" sz="1600" b="1" dirty="0"/>
              <a:t> </a:t>
            </a:r>
            <a:r>
              <a:rPr lang="en-US" sz="1600" b="1" dirty="0" err="1"/>
              <a:t>rimborsabili</a:t>
            </a:r>
            <a:r>
              <a:rPr lang="en-US" sz="1600" b="1" dirty="0"/>
              <a:t> </a:t>
            </a:r>
            <a:r>
              <a:rPr lang="en-US" sz="1600" dirty="0"/>
              <a:t>(</a:t>
            </a:r>
            <a:r>
              <a:rPr lang="en-US" sz="1600" dirty="0" err="1"/>
              <a:t>sedi</a:t>
            </a:r>
            <a:r>
              <a:rPr lang="en-US" sz="1600" dirty="0"/>
              <a:t> </a:t>
            </a:r>
            <a:r>
              <a:rPr lang="en-US" sz="1600" dirty="0" err="1"/>
              <a:t>editoriali</a:t>
            </a:r>
            <a:r>
              <a:rPr lang="en-US" sz="1600" dirty="0"/>
              <a:t> “</a:t>
            </a:r>
            <a:r>
              <a:rPr lang="en-US" sz="1600" dirty="0" err="1"/>
              <a:t>ibride</a:t>
            </a:r>
            <a:r>
              <a:rPr lang="en-US" sz="1600" dirty="0"/>
              <a:t>” non </a:t>
            </a:r>
            <a:r>
              <a:rPr lang="en-US" sz="1600" dirty="0" err="1"/>
              <a:t>più</a:t>
            </a:r>
            <a:r>
              <a:rPr lang="en-US" sz="1600" dirty="0"/>
              <a:t> acetate e </a:t>
            </a:r>
            <a:r>
              <a:rPr lang="en-US" sz="1600" dirty="0" err="1"/>
              <a:t>dovranno</a:t>
            </a:r>
            <a:r>
              <a:rPr lang="en-US" sz="1600" dirty="0"/>
              <a:t> </a:t>
            </a:r>
            <a:r>
              <a:rPr lang="en-US" sz="1600" dirty="0" err="1"/>
              <a:t>essere</a:t>
            </a:r>
            <a:r>
              <a:rPr lang="en-US" sz="1600" dirty="0"/>
              <a:t> </a:t>
            </a:r>
            <a:r>
              <a:rPr lang="en-US" sz="1600" dirty="0" err="1"/>
              <a:t>coperte</a:t>
            </a:r>
            <a:r>
              <a:rPr lang="en-US" sz="1600" dirty="0"/>
              <a:t> </a:t>
            </a:r>
            <a:r>
              <a:rPr lang="en-US" sz="1600" dirty="0" err="1"/>
              <a:t>dai</a:t>
            </a:r>
            <a:r>
              <a:rPr lang="en-US" sz="1600" dirty="0"/>
              <a:t> </a:t>
            </a:r>
            <a:r>
              <a:rPr lang="en-US" sz="1600" dirty="0" err="1"/>
              <a:t>contratti</a:t>
            </a:r>
            <a:r>
              <a:rPr lang="en-US" sz="1600" dirty="0"/>
              <a:t> </a:t>
            </a:r>
            <a:r>
              <a:rPr lang="en-US" sz="1600" dirty="0" err="1"/>
              <a:t>trasformativi</a:t>
            </a:r>
            <a:r>
              <a:rPr lang="en-US" sz="1600" dirty="0"/>
              <a:t>)</a:t>
            </a:r>
          </a:p>
          <a:p>
            <a:pPr marL="285750" indent="-285750" algn="just">
              <a:lnSpc>
                <a:spcPct val="114000"/>
              </a:lnSpc>
              <a:spcBef>
                <a:spcPts val="1200"/>
              </a:spcBef>
              <a:buFont typeface="Arial" panose="020B0604020202020204" pitchFamily="34" charset="0"/>
              <a:buChar char="•"/>
            </a:pPr>
            <a:r>
              <a:rPr lang="it-IT" sz="1600" b="1" dirty="0">
                <a:solidFill>
                  <a:schemeClr val="bg1">
                    <a:lumMod val="50000"/>
                  </a:schemeClr>
                </a:solidFill>
              </a:rPr>
              <a:t>Ampliata la tipologia di metadati</a:t>
            </a:r>
            <a:r>
              <a:rPr lang="it-IT" sz="1600" dirty="0">
                <a:solidFill>
                  <a:schemeClr val="bg1">
                    <a:lumMod val="50000"/>
                  </a:schemeClr>
                </a:solidFill>
              </a:rPr>
              <a:t> con cui si dovranno descrivere le pubblicazioni depositate (</a:t>
            </a:r>
            <a:r>
              <a:rPr lang="en-US" sz="1600" dirty="0" err="1">
                <a:solidFill>
                  <a:schemeClr val="bg1">
                    <a:lumMod val="50000"/>
                  </a:schemeClr>
                </a:solidFill>
              </a:rPr>
              <a:t>licenza</a:t>
            </a:r>
            <a:r>
              <a:rPr lang="en-US" sz="1600" dirty="0">
                <a:solidFill>
                  <a:schemeClr val="bg1">
                    <a:lumMod val="50000"/>
                  </a:schemeClr>
                </a:solidFill>
              </a:rPr>
              <a:t>; PID, ORCID, ID </a:t>
            </a:r>
            <a:r>
              <a:rPr lang="en-US" sz="1600" dirty="0" err="1">
                <a:solidFill>
                  <a:schemeClr val="bg1">
                    <a:lumMod val="50000"/>
                  </a:schemeClr>
                </a:solidFill>
              </a:rPr>
              <a:t>organizzazioni</a:t>
            </a:r>
            <a:r>
              <a:rPr lang="en-US" sz="1600" dirty="0">
                <a:solidFill>
                  <a:schemeClr val="bg1">
                    <a:lumMod val="50000"/>
                  </a:schemeClr>
                </a:solidFill>
              </a:rPr>
              <a:t> per cui </a:t>
            </a:r>
            <a:r>
              <a:rPr lang="en-US" sz="1600" dirty="0" err="1">
                <a:solidFill>
                  <a:schemeClr val="bg1">
                    <a:lumMod val="50000"/>
                  </a:schemeClr>
                </a:solidFill>
              </a:rPr>
              <a:t>autori</a:t>
            </a:r>
            <a:r>
              <a:rPr lang="en-US" sz="1600" dirty="0">
                <a:solidFill>
                  <a:schemeClr val="bg1">
                    <a:lumMod val="50000"/>
                  </a:schemeClr>
                </a:solidFill>
              </a:rPr>
              <a:t> </a:t>
            </a:r>
            <a:r>
              <a:rPr lang="en-US" sz="1600" dirty="0" err="1">
                <a:solidFill>
                  <a:schemeClr val="bg1">
                    <a:lumMod val="50000"/>
                  </a:schemeClr>
                </a:solidFill>
              </a:rPr>
              <a:t>lavorano</a:t>
            </a:r>
            <a:r>
              <a:rPr lang="en-US" sz="1600" dirty="0">
                <a:solidFill>
                  <a:schemeClr val="bg1">
                    <a:lumMod val="50000"/>
                  </a:schemeClr>
                </a:solidFill>
              </a:rPr>
              <a:t> e ID grant, crosslinking).</a:t>
            </a:r>
            <a:r>
              <a:rPr lang="it-IT" sz="1600" dirty="0">
                <a:solidFill>
                  <a:schemeClr val="bg1">
                    <a:lumMod val="50000"/>
                  </a:schemeClr>
                </a:solidFill>
              </a:rPr>
              <a:t> I metadati dovranno inoltre avere licenza CC0 o equivalente. [repository manager]</a:t>
            </a:r>
          </a:p>
          <a:p>
            <a:pPr algn="just">
              <a:spcBef>
                <a:spcPts val="1200"/>
              </a:spcBef>
            </a:pPr>
            <a:endParaRPr lang="it-IT" sz="1100" dirty="0"/>
          </a:p>
        </p:txBody>
      </p:sp>
      <p:sp>
        <p:nvSpPr>
          <p:cNvPr id="5" name="CasellaDiTesto 4">
            <a:extLst>
              <a:ext uri="{FF2B5EF4-FFF2-40B4-BE49-F238E27FC236}">
                <a16:creationId xmlns:a16="http://schemas.microsoft.com/office/drawing/2014/main" id="{39BCF528-B781-409B-8960-BE0FDD56C667}"/>
              </a:ext>
            </a:extLst>
          </p:cNvPr>
          <p:cNvSpPr txBox="1"/>
          <p:nvPr/>
        </p:nvSpPr>
        <p:spPr>
          <a:xfrm>
            <a:off x="179512" y="6165304"/>
            <a:ext cx="6840760" cy="600164"/>
          </a:xfrm>
          <a:prstGeom prst="rect">
            <a:avLst/>
          </a:prstGeom>
          <a:noFill/>
        </p:spPr>
        <p:txBody>
          <a:bodyPr wrap="square" rtlCol="0">
            <a:spAutoFit/>
          </a:bodyPr>
          <a:lstStyle/>
          <a:p>
            <a:pPr marL="228600" indent="-228600" algn="just">
              <a:buFont typeface="+mj-lt"/>
              <a:buAutoNum type="arabicPeriod"/>
            </a:pPr>
            <a:r>
              <a:rPr lang="it-IT" sz="1100" dirty="0">
                <a:solidFill>
                  <a:schemeClr val="bg1"/>
                </a:solidFill>
                <a:hlinkClick r:id="rId2">
                  <a:extLst>
                    <a:ext uri="{A12FA001-AC4F-418D-AE19-62706E023703}">
                      <ahyp:hlinkClr xmlns:ahyp="http://schemas.microsoft.com/office/drawing/2018/hyperlinkcolor" val="tx"/>
                    </a:ext>
                  </a:extLst>
                </a:hlinkClick>
              </a:rPr>
              <a:t> </a:t>
            </a:r>
            <a:r>
              <a:rPr lang="it-IT" sz="1100" dirty="0">
                <a:solidFill>
                  <a:srgbClr val="00B0F0"/>
                </a:solidFill>
                <a:hlinkClick r:id="rId2">
                  <a:extLst>
                    <a:ext uri="{A12FA001-AC4F-418D-AE19-62706E023703}">
                      <ahyp:hlinkClr xmlns:ahyp="http://schemas.microsoft.com/office/drawing/2018/hyperlinkcolor" val="tx"/>
                    </a:ext>
                  </a:extLst>
                </a:hlinkClick>
              </a:rPr>
              <a:t>HE MGA — Multi &amp; Mono: V1.1 – 15.04.2022</a:t>
            </a:r>
            <a:r>
              <a:rPr lang="it-IT" sz="1100" dirty="0">
                <a:solidFill>
                  <a:schemeClr val="bg1"/>
                </a:solidFill>
              </a:rPr>
              <a:t>, </a:t>
            </a:r>
            <a:r>
              <a:rPr lang="it-IT" sz="1100" dirty="0" err="1">
                <a:solidFill>
                  <a:schemeClr val="bg1"/>
                </a:solidFill>
              </a:rPr>
              <a:t>Annex</a:t>
            </a:r>
            <a:r>
              <a:rPr lang="it-IT" sz="1100" dirty="0">
                <a:solidFill>
                  <a:schemeClr val="bg1"/>
                </a:solidFill>
              </a:rPr>
              <a:t> 5, </a:t>
            </a:r>
            <a:r>
              <a:rPr lang="it-IT" sz="1100" cap="small" dirty="0" err="1">
                <a:solidFill>
                  <a:schemeClr val="bg1"/>
                </a:solidFill>
              </a:rPr>
              <a:t>Specific</a:t>
            </a:r>
            <a:r>
              <a:rPr lang="it-IT" sz="1100" cap="small" dirty="0">
                <a:solidFill>
                  <a:schemeClr val="bg1"/>
                </a:solidFill>
              </a:rPr>
              <a:t> Communication, </a:t>
            </a:r>
            <a:r>
              <a:rPr lang="it-IT" sz="1100" cap="small" dirty="0" err="1">
                <a:solidFill>
                  <a:schemeClr val="bg1"/>
                </a:solidFill>
              </a:rPr>
              <a:t>Dissemination</a:t>
            </a:r>
            <a:r>
              <a:rPr lang="it-IT" sz="1100" cap="small" dirty="0">
                <a:solidFill>
                  <a:schemeClr val="bg1"/>
                </a:solidFill>
              </a:rPr>
              <a:t>, Open Science and </a:t>
            </a:r>
            <a:r>
              <a:rPr lang="it-IT" sz="1100" cap="small" dirty="0" err="1">
                <a:solidFill>
                  <a:schemeClr val="bg1"/>
                </a:solidFill>
              </a:rPr>
              <a:t>Visibility</a:t>
            </a:r>
            <a:r>
              <a:rPr lang="it-IT" sz="1100" dirty="0">
                <a:solidFill>
                  <a:schemeClr val="bg1"/>
                </a:solidFill>
              </a:rPr>
              <a:t> (— ARTICLE 17) </a:t>
            </a:r>
            <a:r>
              <a:rPr lang="it-IT" sz="1100" cap="small" dirty="0">
                <a:solidFill>
                  <a:schemeClr val="bg1"/>
                </a:solidFill>
              </a:rPr>
              <a:t>Rules, </a:t>
            </a:r>
            <a:r>
              <a:rPr lang="en-US" sz="1100" cap="small" dirty="0">
                <a:solidFill>
                  <a:schemeClr val="bg1"/>
                </a:solidFill>
              </a:rPr>
              <a:t>Open science: open access to scientific publications</a:t>
            </a:r>
            <a:r>
              <a:rPr lang="it-IT" sz="1100" cap="small" dirty="0">
                <a:solidFill>
                  <a:schemeClr val="bg1"/>
                </a:solidFill>
              </a:rPr>
              <a:t>, pp. 110-111</a:t>
            </a:r>
          </a:p>
          <a:p>
            <a:pPr marL="228600" indent="-228600" algn="just">
              <a:buFont typeface="+mj-lt"/>
              <a:buAutoNum type="arabicPeriod"/>
            </a:pPr>
            <a:r>
              <a:rPr lang="it-IT" sz="1100" cap="small" dirty="0">
                <a:solidFill>
                  <a:schemeClr val="bg1"/>
                </a:solidFill>
                <a:hlinkClick r:id="rId3">
                  <a:extLst>
                    <a:ext uri="{A12FA001-AC4F-418D-AE19-62706E023703}">
                      <ahyp:hlinkClr xmlns:ahyp="http://schemas.microsoft.com/office/drawing/2018/hyperlinkcolor" val="tx"/>
                    </a:ext>
                  </a:extLst>
                </a:hlinkClick>
              </a:rPr>
              <a:t> </a:t>
            </a:r>
            <a:r>
              <a:rPr lang="it-IT" sz="1100" cap="small" dirty="0">
                <a:solidFill>
                  <a:srgbClr val="00B0F0"/>
                </a:solidFill>
                <a:hlinkClick r:id="rId3">
                  <a:extLst>
                    <a:ext uri="{A12FA001-AC4F-418D-AE19-62706E023703}">
                      <ahyp:hlinkClr xmlns:ahyp="http://schemas.microsoft.com/office/drawing/2018/hyperlinkcolor" val="tx"/>
                    </a:ext>
                  </a:extLst>
                </a:hlinkClick>
              </a:rPr>
              <a:t>https://www.openaire.eu/how-to-comply-with-horizon-europe-mandate-for-publications</a:t>
            </a:r>
            <a:r>
              <a:rPr lang="it-IT" sz="1100" cap="small" dirty="0">
                <a:solidFill>
                  <a:srgbClr val="00B0F0"/>
                </a:solidFill>
              </a:rPr>
              <a:t> </a:t>
            </a:r>
            <a:endParaRPr lang="it-IT" sz="1100" cap="small" dirty="0"/>
          </a:p>
        </p:txBody>
      </p:sp>
      <p:sp>
        <p:nvSpPr>
          <p:cNvPr id="8" name="Segnaposto testo 1">
            <a:extLst>
              <a:ext uri="{FF2B5EF4-FFF2-40B4-BE49-F238E27FC236}">
                <a16:creationId xmlns:a16="http://schemas.microsoft.com/office/drawing/2014/main" id="{27EBAE01-3A59-4A52-A0A9-3836BD792844}"/>
              </a:ext>
            </a:extLst>
          </p:cNvPr>
          <p:cNvSpPr>
            <a:spLocks noGrp="1"/>
          </p:cNvSpPr>
          <p:nvPr>
            <p:ph type="body" sz="quarter" idx="10"/>
          </p:nvPr>
        </p:nvSpPr>
        <p:spPr>
          <a:xfrm>
            <a:off x="395288" y="476673"/>
            <a:ext cx="8424862" cy="648071"/>
          </a:xfrm>
        </p:spPr>
        <p:txBody>
          <a:bodyPr/>
          <a:lstStyle/>
          <a:p>
            <a:r>
              <a:rPr lang="it-IT" dirty="0"/>
              <a:t>Obblighi Open Access PUBBLICAZIONI in Horizon Europe</a:t>
            </a:r>
          </a:p>
        </p:txBody>
      </p:sp>
    </p:spTree>
    <p:extLst>
      <p:ext uri="{BB962C8B-B14F-4D97-AF65-F5344CB8AC3E}">
        <p14:creationId xmlns:p14="http://schemas.microsoft.com/office/powerpoint/2010/main" val="816365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1BD30924-E547-468B-B573-7E9C24599FB5}"/>
              </a:ext>
            </a:extLst>
          </p:cNvPr>
          <p:cNvSpPr>
            <a:spLocks noGrp="1"/>
          </p:cNvSpPr>
          <p:nvPr>
            <p:ph type="body" sz="quarter" idx="10"/>
          </p:nvPr>
        </p:nvSpPr>
        <p:spPr/>
        <p:txBody>
          <a:bodyPr/>
          <a:lstStyle/>
          <a:p>
            <a:r>
              <a:rPr lang="en-US" dirty="0"/>
              <a:t>Focus: </a:t>
            </a:r>
            <a:r>
              <a:rPr lang="en-US" dirty="0" err="1"/>
              <a:t>il</a:t>
            </a:r>
            <a:r>
              <a:rPr lang="en-US" dirty="0"/>
              <a:t> “trusted” repository in HEU</a:t>
            </a:r>
          </a:p>
        </p:txBody>
      </p:sp>
      <p:sp>
        <p:nvSpPr>
          <p:cNvPr id="5" name="Rettangolo 4">
            <a:extLst>
              <a:ext uri="{FF2B5EF4-FFF2-40B4-BE49-F238E27FC236}">
                <a16:creationId xmlns:a16="http://schemas.microsoft.com/office/drawing/2014/main" id="{D4601E19-4584-40C2-B1D5-6C023EAFB041}"/>
              </a:ext>
            </a:extLst>
          </p:cNvPr>
          <p:cNvSpPr/>
          <p:nvPr/>
        </p:nvSpPr>
        <p:spPr>
          <a:xfrm>
            <a:off x="2268000" y="1124290"/>
            <a:ext cx="460800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lvl="1" algn="ctr"/>
            <a:r>
              <a:rPr lang="it-IT" altLang="it-IT" dirty="0">
                <a:ln w="0"/>
                <a:solidFill>
                  <a:schemeClr val="accent1"/>
                </a:solidFill>
                <a:effectLst>
                  <a:outerShdw blurRad="38100" dist="25400" dir="5400000" algn="ctr" rotWithShape="0">
                    <a:srgbClr val="6E747A">
                      <a:alpha val="43000"/>
                    </a:srgbClr>
                  </a:outerShdw>
                </a:effectLst>
              </a:rPr>
              <a:t>repository riconosciuti a livello internazionale</a:t>
            </a:r>
          </a:p>
          <a:p>
            <a:pPr marL="0" lvl="1" algn="ctr"/>
            <a:r>
              <a:rPr lang="it-IT" altLang="it-IT" dirty="0"/>
              <a:t>es. </a:t>
            </a:r>
            <a:r>
              <a:rPr lang="it-IT" altLang="it-IT" dirty="0">
                <a:hlinkClick r:id="rId3"/>
              </a:rPr>
              <a:t>DANS EASY</a:t>
            </a:r>
            <a:r>
              <a:rPr lang="it-IT" altLang="it-IT" dirty="0"/>
              <a:t>, </a:t>
            </a:r>
            <a:r>
              <a:rPr lang="it-IT" altLang="it-IT" dirty="0">
                <a:hlinkClick r:id="rId4"/>
              </a:rPr>
              <a:t>GenBank®</a:t>
            </a:r>
            <a:endParaRPr lang="it-IT" altLang="it-IT" dirty="0"/>
          </a:p>
        </p:txBody>
      </p:sp>
      <p:sp>
        <p:nvSpPr>
          <p:cNvPr id="6" name="Rettangolo 5">
            <a:extLst>
              <a:ext uri="{FF2B5EF4-FFF2-40B4-BE49-F238E27FC236}">
                <a16:creationId xmlns:a16="http://schemas.microsoft.com/office/drawing/2014/main" id="{35C51245-6BF8-4289-ADC2-5FAFE9E4F88D}"/>
              </a:ext>
            </a:extLst>
          </p:cNvPr>
          <p:cNvSpPr/>
          <p:nvPr/>
        </p:nvSpPr>
        <p:spPr>
          <a:xfrm>
            <a:off x="2267744" y="2708920"/>
            <a:ext cx="460851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lvl="1" algn="ctr"/>
            <a:r>
              <a:rPr lang="it-IT" altLang="it-IT" dirty="0">
                <a:ln w="0"/>
                <a:solidFill>
                  <a:schemeClr val="accent1"/>
                </a:solidFill>
                <a:effectLst>
                  <a:outerShdw blurRad="38100" dist="25400" dir="5400000" algn="ctr" rotWithShape="0">
                    <a:srgbClr val="6E747A">
                      <a:alpha val="43000"/>
                    </a:srgbClr>
                  </a:outerShdw>
                </a:effectLst>
              </a:rPr>
              <a:t>general-purpose or institutional repositories  </a:t>
            </a:r>
          </a:p>
          <a:p>
            <a:pPr marL="0" lvl="1" algn="ctr"/>
            <a:r>
              <a:rPr lang="it-IT" altLang="it-IT" dirty="0"/>
              <a:t>es. </a:t>
            </a:r>
            <a:r>
              <a:rPr lang="it-IT" altLang="it-IT" dirty="0" err="1">
                <a:hlinkClick r:id="rId5"/>
              </a:rPr>
              <a:t>Zenodo</a:t>
            </a:r>
            <a:r>
              <a:rPr lang="it-IT" altLang="it-IT" dirty="0"/>
              <a:t>, </a:t>
            </a:r>
            <a:r>
              <a:rPr lang="it-IT" altLang="it-IT" dirty="0">
                <a:hlinkClick r:id="rId6"/>
              </a:rPr>
              <a:t>IRIS UNIBO</a:t>
            </a:r>
            <a:r>
              <a:rPr lang="it-IT" altLang="it-IT" dirty="0"/>
              <a:t>, </a:t>
            </a:r>
            <a:r>
              <a:rPr lang="it-IT" altLang="it-IT" dirty="0">
                <a:hlinkClick r:id="rId7"/>
              </a:rPr>
              <a:t>AMS Acta </a:t>
            </a:r>
            <a:endParaRPr lang="it-IT" altLang="it-IT" dirty="0"/>
          </a:p>
        </p:txBody>
      </p:sp>
      <p:sp>
        <p:nvSpPr>
          <p:cNvPr id="7" name="Segnaposto testo 2">
            <a:extLst>
              <a:ext uri="{FF2B5EF4-FFF2-40B4-BE49-F238E27FC236}">
                <a16:creationId xmlns:a16="http://schemas.microsoft.com/office/drawing/2014/main" id="{A6681B3A-281C-40EF-BF04-20E2A0090F64}"/>
              </a:ext>
            </a:extLst>
          </p:cNvPr>
          <p:cNvSpPr txBox="1">
            <a:spLocks/>
          </p:cNvSpPr>
          <p:nvPr/>
        </p:nvSpPr>
        <p:spPr>
          <a:xfrm>
            <a:off x="359570" y="3429000"/>
            <a:ext cx="8424862" cy="2664296"/>
          </a:xfrm>
          <a:prstGeom prst="rect">
            <a:avLst/>
          </a:prstGeom>
          <a:no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600"/>
              </a:spcBef>
            </a:pPr>
            <a:r>
              <a:rPr lang="it-IT" altLang="it-IT" sz="1500" dirty="0" err="1"/>
              <a:t>governance</a:t>
            </a:r>
            <a:r>
              <a:rPr lang="it-IT" altLang="it-IT" sz="1500" dirty="0"/>
              <a:t> pubblica o istituzionale </a:t>
            </a:r>
          </a:p>
          <a:p>
            <a:pPr algn="just">
              <a:spcBef>
                <a:spcPts val="600"/>
              </a:spcBef>
            </a:pPr>
            <a:r>
              <a:rPr lang="it-IT" sz="1500" dirty="0"/>
              <a:t>policy relative ai </a:t>
            </a:r>
            <a:r>
              <a:rPr lang="it-IT" sz="1500" b="1" dirty="0"/>
              <a:t>dati</a:t>
            </a:r>
            <a:r>
              <a:rPr lang="it-IT" sz="1500" dirty="0"/>
              <a:t>, ai </a:t>
            </a:r>
            <a:r>
              <a:rPr lang="it-IT" sz="1500" b="1" dirty="0"/>
              <a:t>metadati</a:t>
            </a:r>
            <a:r>
              <a:rPr lang="it-IT" sz="1500" dirty="0"/>
              <a:t> e alla </a:t>
            </a:r>
            <a:r>
              <a:rPr lang="it-IT" sz="1500" b="1" dirty="0"/>
              <a:t>preservazione</a:t>
            </a:r>
            <a:r>
              <a:rPr lang="it-IT" sz="1500" dirty="0"/>
              <a:t> a lungo termine</a:t>
            </a:r>
          </a:p>
          <a:p>
            <a:pPr algn="just">
              <a:spcBef>
                <a:spcPts val="600"/>
              </a:spcBef>
            </a:pPr>
            <a:r>
              <a:rPr lang="it-IT" altLang="it-IT" sz="1500" dirty="0"/>
              <a:t>standard di </a:t>
            </a:r>
            <a:r>
              <a:rPr lang="it-IT" altLang="it-IT" sz="1500" b="1" dirty="0"/>
              <a:t>interoperabilità</a:t>
            </a:r>
            <a:r>
              <a:rPr lang="it-IT" altLang="it-IT" sz="1500" dirty="0"/>
              <a:t> (OAI-PMH)</a:t>
            </a:r>
            <a:endParaRPr lang="en-US" sz="1500" dirty="0"/>
          </a:p>
          <a:p>
            <a:pPr algn="just">
              <a:spcBef>
                <a:spcPts val="600"/>
              </a:spcBef>
            </a:pPr>
            <a:r>
              <a:rPr lang="en-US" sz="1500" b="1" dirty="0" err="1"/>
              <a:t>metadati</a:t>
            </a:r>
            <a:r>
              <a:rPr lang="en-US" sz="1500" b="1" dirty="0"/>
              <a:t> standard </a:t>
            </a:r>
            <a:r>
              <a:rPr lang="en-US" sz="1500" dirty="0"/>
              <a:t>(e.g. Dublin Core, </a:t>
            </a:r>
            <a:r>
              <a:rPr lang="en-US" sz="1500" dirty="0" err="1"/>
              <a:t>Datacite</a:t>
            </a:r>
            <a:r>
              <a:rPr lang="en-US" sz="1500" dirty="0"/>
              <a:t>) in </a:t>
            </a:r>
            <a:r>
              <a:rPr lang="en-US" sz="1500" dirty="0" err="1"/>
              <a:t>formato</a:t>
            </a:r>
            <a:r>
              <a:rPr lang="en-US" sz="1500" dirty="0"/>
              <a:t> </a:t>
            </a:r>
            <a:r>
              <a:rPr lang="en-US" sz="1500" b="1" dirty="0"/>
              <a:t>machine-readable</a:t>
            </a:r>
            <a:r>
              <a:rPr lang="en-US" sz="1500" dirty="0"/>
              <a:t> (e.g. XML)</a:t>
            </a:r>
            <a:endParaRPr lang="it-IT" altLang="it-IT" sz="1500" dirty="0"/>
          </a:p>
          <a:p>
            <a:pPr algn="just">
              <a:spcBef>
                <a:spcPts val="600"/>
              </a:spcBef>
            </a:pPr>
            <a:r>
              <a:rPr lang="en-US" sz="1500" dirty="0" err="1"/>
              <a:t>funzioni</a:t>
            </a:r>
            <a:r>
              <a:rPr lang="en-US" sz="1500" dirty="0"/>
              <a:t> di </a:t>
            </a:r>
            <a:r>
              <a:rPr lang="en-US" sz="1500" b="1" dirty="0"/>
              <a:t>lift-embargo</a:t>
            </a:r>
            <a:r>
              <a:rPr lang="en-US" sz="1500" dirty="0"/>
              <a:t>,</a:t>
            </a:r>
            <a:r>
              <a:rPr lang="en-US" sz="1500" b="1" dirty="0"/>
              <a:t> versioning </a:t>
            </a:r>
            <a:r>
              <a:rPr lang="en-US" sz="1500" dirty="0"/>
              <a:t>e per </a:t>
            </a:r>
            <a:r>
              <a:rPr lang="en-US" sz="1500" dirty="0" err="1"/>
              <a:t>facilitare</a:t>
            </a:r>
            <a:r>
              <a:rPr lang="en-US" sz="1500" dirty="0"/>
              <a:t> la </a:t>
            </a:r>
            <a:r>
              <a:rPr lang="en-US" sz="1500" b="1" dirty="0" err="1"/>
              <a:t>citazione</a:t>
            </a:r>
            <a:r>
              <a:rPr lang="en-US" sz="1500" b="1" dirty="0"/>
              <a:t> </a:t>
            </a:r>
            <a:r>
              <a:rPr lang="en-US" sz="1500" b="1" dirty="0" err="1"/>
              <a:t>dei</a:t>
            </a:r>
            <a:r>
              <a:rPr lang="en-US" sz="1500" b="1" dirty="0"/>
              <a:t> </a:t>
            </a:r>
            <a:r>
              <a:rPr lang="en-US" sz="1500" b="1" dirty="0" err="1"/>
              <a:t>contributi</a:t>
            </a:r>
            <a:r>
              <a:rPr lang="en-US" sz="1500" b="1" dirty="0"/>
              <a:t> </a:t>
            </a:r>
            <a:r>
              <a:rPr lang="en-US" sz="1500" b="1" dirty="0" err="1"/>
              <a:t>archiviati</a:t>
            </a:r>
            <a:r>
              <a:rPr lang="en-US" sz="1500" b="1" dirty="0"/>
              <a:t> </a:t>
            </a:r>
            <a:r>
              <a:rPr lang="en-US" sz="1500" dirty="0"/>
              <a:t>(</a:t>
            </a:r>
            <a:r>
              <a:rPr lang="en-US" sz="1500" dirty="0" err="1"/>
              <a:t>esportazione</a:t>
            </a:r>
            <a:r>
              <a:rPr lang="en-US" sz="1500" dirty="0"/>
              <a:t> in </a:t>
            </a:r>
            <a:r>
              <a:rPr lang="en-US" sz="1500" dirty="0" err="1"/>
              <a:t>formati</a:t>
            </a:r>
            <a:r>
              <a:rPr lang="en-US" sz="1500" dirty="0"/>
              <a:t> </a:t>
            </a:r>
            <a:r>
              <a:rPr lang="en-US" sz="1500" dirty="0" err="1"/>
              <a:t>citazionali</a:t>
            </a:r>
            <a:r>
              <a:rPr lang="en-US" sz="1500" dirty="0"/>
              <a:t>)</a:t>
            </a:r>
          </a:p>
          <a:p>
            <a:pPr algn="just">
              <a:spcBef>
                <a:spcPts val="600"/>
              </a:spcBef>
            </a:pPr>
            <a:r>
              <a:rPr lang="it-IT" altLang="it-IT" sz="1500" b="1" dirty="0" err="1"/>
              <a:t>persistent</a:t>
            </a:r>
            <a:r>
              <a:rPr lang="it-IT" altLang="it-IT" sz="1500" b="1" dirty="0"/>
              <a:t> </a:t>
            </a:r>
            <a:r>
              <a:rPr lang="it-IT" altLang="it-IT" sz="1500" b="1" dirty="0" err="1"/>
              <a:t>identifier</a:t>
            </a:r>
            <a:r>
              <a:rPr lang="it-IT" altLang="it-IT" sz="1500" b="1" dirty="0"/>
              <a:t> </a:t>
            </a:r>
            <a:r>
              <a:rPr lang="it-IT" altLang="it-IT" sz="1500" dirty="0"/>
              <a:t>per i contributi (es. </a:t>
            </a:r>
            <a:r>
              <a:rPr lang="it-IT" altLang="it-IT" sz="1500" b="1" dirty="0"/>
              <a:t>DOI</a:t>
            </a:r>
            <a:r>
              <a:rPr lang="it-IT" altLang="it-IT" sz="1500" dirty="0"/>
              <a:t>, Handle, URI, etc.) e per gli autori </a:t>
            </a:r>
            <a:r>
              <a:rPr lang="en-US" altLang="it-IT" sz="1500" dirty="0"/>
              <a:t>(</a:t>
            </a:r>
            <a:r>
              <a:rPr lang="en-US" altLang="it-IT" sz="1500" b="1" dirty="0"/>
              <a:t>ORCID</a:t>
            </a:r>
            <a:r>
              <a:rPr lang="en-US" altLang="it-IT" sz="1500" dirty="0"/>
              <a:t>, </a:t>
            </a:r>
            <a:r>
              <a:rPr lang="en-US" altLang="it-IT" sz="1500" dirty="0">
                <a:hlinkClick r:id="rId8"/>
              </a:rPr>
              <a:t>https://orcid.org/</a:t>
            </a:r>
            <a:r>
              <a:rPr lang="en-US" altLang="it-IT" sz="1500" dirty="0"/>
              <a:t>)</a:t>
            </a:r>
            <a:endParaRPr lang="en-US" sz="1500" dirty="0"/>
          </a:p>
          <a:p>
            <a:pPr algn="just">
              <a:spcBef>
                <a:spcPts val="600"/>
              </a:spcBef>
            </a:pPr>
            <a:r>
              <a:rPr lang="en-US" sz="1500" b="1" dirty="0" err="1"/>
              <a:t>licenze</a:t>
            </a:r>
            <a:r>
              <a:rPr lang="en-US" sz="1500" b="1" dirty="0"/>
              <a:t> open </a:t>
            </a:r>
            <a:r>
              <a:rPr lang="en-US" sz="1500" dirty="0"/>
              <a:t>(es. Creative Commons, </a:t>
            </a:r>
            <a:r>
              <a:rPr lang="en-US" sz="1500" dirty="0">
                <a:hlinkClick r:id="rId9"/>
              </a:rPr>
              <a:t>https://creativecommons.org/</a:t>
            </a:r>
            <a:r>
              <a:rPr lang="en-US" sz="1500" dirty="0"/>
              <a:t>) </a:t>
            </a:r>
            <a:endParaRPr lang="it-IT" sz="1500" dirty="0"/>
          </a:p>
        </p:txBody>
      </p:sp>
      <p:sp>
        <p:nvSpPr>
          <p:cNvPr id="8" name="Segnaposto testo 2">
            <a:extLst>
              <a:ext uri="{FF2B5EF4-FFF2-40B4-BE49-F238E27FC236}">
                <a16:creationId xmlns:a16="http://schemas.microsoft.com/office/drawing/2014/main" id="{AE03A5ED-DB06-4A6F-88E8-0F44280C7ADF}"/>
              </a:ext>
            </a:extLst>
          </p:cNvPr>
          <p:cNvSpPr txBox="1">
            <a:spLocks/>
          </p:cNvSpPr>
          <p:nvPr/>
        </p:nvSpPr>
        <p:spPr>
          <a:xfrm>
            <a:off x="359568" y="1816986"/>
            <a:ext cx="8424862" cy="747918"/>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600"/>
              </a:spcBef>
            </a:pPr>
            <a:r>
              <a:rPr lang="it-IT" altLang="it-IT" sz="1500" dirty="0"/>
              <a:t>repository</a:t>
            </a:r>
            <a:r>
              <a:rPr lang="it-IT" altLang="it-IT" sz="1500" b="1" dirty="0"/>
              <a:t> certificati</a:t>
            </a:r>
            <a:r>
              <a:rPr lang="it-IT" altLang="it-IT" sz="1500" dirty="0"/>
              <a:t> (e.g. </a:t>
            </a:r>
            <a:r>
              <a:rPr lang="it-IT" altLang="it-IT" sz="1500" dirty="0" err="1"/>
              <a:t>CoreTrustSeal</a:t>
            </a:r>
            <a:r>
              <a:rPr lang="it-IT" altLang="it-IT" sz="1500" dirty="0"/>
              <a:t>, </a:t>
            </a:r>
            <a:r>
              <a:rPr lang="it-IT" altLang="it-IT" sz="1500" dirty="0" err="1"/>
              <a:t>nestor</a:t>
            </a:r>
            <a:r>
              <a:rPr lang="it-IT" altLang="it-IT" sz="1500" dirty="0"/>
              <a:t> Seal DIN31644, ISO16363)</a:t>
            </a:r>
          </a:p>
          <a:p>
            <a:pPr algn="just">
              <a:spcBef>
                <a:spcPts val="600"/>
              </a:spcBef>
            </a:pPr>
            <a:r>
              <a:rPr lang="en-US" sz="1500" dirty="0"/>
              <a:t>repository </a:t>
            </a:r>
            <a:r>
              <a:rPr lang="en-US" sz="1500" b="1" dirty="0" err="1"/>
              <a:t>disciplinari</a:t>
            </a:r>
            <a:r>
              <a:rPr lang="en-US" sz="1500" b="1" dirty="0"/>
              <a:t> e di </a:t>
            </a:r>
            <a:r>
              <a:rPr lang="en-US" sz="1500" b="1" dirty="0" err="1"/>
              <a:t>dominio</a:t>
            </a:r>
            <a:r>
              <a:rPr lang="en-US" sz="1500" b="1" dirty="0"/>
              <a:t> </a:t>
            </a:r>
            <a:r>
              <a:rPr lang="en-US" sz="1500" dirty="0" err="1"/>
              <a:t>usati</a:t>
            </a:r>
            <a:r>
              <a:rPr lang="en-US" sz="1500" dirty="0"/>
              <a:t> </a:t>
            </a:r>
            <a:r>
              <a:rPr lang="en-US" sz="1500" dirty="0" err="1"/>
              <a:t>abitualmente</a:t>
            </a:r>
            <a:r>
              <a:rPr lang="en-US" sz="1500" dirty="0"/>
              <a:t> ed </a:t>
            </a:r>
            <a:r>
              <a:rPr lang="en-US" sz="1500" b="1" dirty="0" err="1"/>
              <a:t>approvati</a:t>
            </a:r>
            <a:r>
              <a:rPr lang="en-US" sz="1500" b="1" dirty="0"/>
              <a:t> </a:t>
            </a:r>
            <a:r>
              <a:rPr lang="en-US" sz="1500" b="1" dirty="0" err="1"/>
              <a:t>dalle</a:t>
            </a:r>
            <a:r>
              <a:rPr lang="en-US" sz="1500" b="1" dirty="0"/>
              <a:t> </a:t>
            </a:r>
            <a:r>
              <a:rPr lang="en-US" sz="1500" b="1" dirty="0" err="1"/>
              <a:t>comunità</a:t>
            </a:r>
            <a:r>
              <a:rPr lang="en-US" sz="1500" b="1" dirty="0"/>
              <a:t> di ricerca</a:t>
            </a:r>
            <a:endParaRPr lang="it-IT" sz="1500" b="1" dirty="0"/>
          </a:p>
        </p:txBody>
      </p:sp>
      <p:sp>
        <p:nvSpPr>
          <p:cNvPr id="9" name="CasellaDiTesto 8">
            <a:extLst>
              <a:ext uri="{FF2B5EF4-FFF2-40B4-BE49-F238E27FC236}">
                <a16:creationId xmlns:a16="http://schemas.microsoft.com/office/drawing/2014/main" id="{DF0A3B95-3D4A-4223-9127-90C421E3D3D6}"/>
              </a:ext>
            </a:extLst>
          </p:cNvPr>
          <p:cNvSpPr txBox="1"/>
          <p:nvPr/>
        </p:nvSpPr>
        <p:spPr>
          <a:xfrm>
            <a:off x="251520" y="6165304"/>
            <a:ext cx="6696744" cy="707886"/>
          </a:xfrm>
          <a:prstGeom prst="rect">
            <a:avLst/>
          </a:prstGeom>
          <a:noFill/>
        </p:spPr>
        <p:txBody>
          <a:bodyPr wrap="square" rtlCol="0">
            <a:spAutoFit/>
          </a:bodyPr>
          <a:lstStyle/>
          <a:p>
            <a:pPr marL="228600" indent="-228600" algn="just">
              <a:buFont typeface="+mj-lt"/>
              <a:buAutoNum type="arabicPeriod"/>
            </a:pPr>
            <a:r>
              <a:rPr lang="en-US" sz="1000" dirty="0">
                <a:solidFill>
                  <a:schemeClr val="bg1"/>
                </a:solidFill>
                <a:hlinkClick r:id="rId10">
                  <a:extLst>
                    <a:ext uri="{A12FA001-AC4F-418D-AE19-62706E023703}">
                      <ahyp:hlinkClr xmlns:ahyp="http://schemas.microsoft.com/office/drawing/2018/hyperlinkcolor" val="tx"/>
                    </a:ext>
                  </a:extLst>
                </a:hlinkClick>
              </a:rPr>
              <a:t> </a:t>
            </a:r>
            <a:r>
              <a:rPr lang="en-US" sz="1000" dirty="0">
                <a:solidFill>
                  <a:srgbClr val="00B0F0"/>
                </a:solidFill>
                <a:hlinkClick r:id="rId10">
                  <a:extLst>
                    <a:ext uri="{A12FA001-AC4F-418D-AE19-62706E023703}">
                      <ahyp:hlinkClr xmlns:ahyp="http://schemas.microsoft.com/office/drawing/2018/hyperlinkcolor" val="tx"/>
                    </a:ext>
                  </a:extLst>
                </a:hlinkClick>
              </a:rPr>
              <a:t>EU Grants: AGA — Annotated Model Grant Agreement: V1.0 DRAFT– 23.07.2021</a:t>
            </a:r>
            <a:r>
              <a:rPr lang="it-IT" sz="1000" cap="small" dirty="0">
                <a:solidFill>
                  <a:schemeClr val="bg1"/>
                </a:solidFill>
              </a:rPr>
              <a:t>, pp. 155-157</a:t>
            </a:r>
          </a:p>
          <a:p>
            <a:pPr marL="228600" indent="-228600" algn="just">
              <a:buFont typeface="+mj-lt"/>
              <a:buAutoNum type="arabicPeriod"/>
            </a:pPr>
            <a:r>
              <a:rPr lang="it-IT" sz="1000" cap="small" dirty="0" err="1">
                <a:solidFill>
                  <a:schemeClr val="bg1"/>
                </a:solidFill>
              </a:rPr>
              <a:t>Jahn</a:t>
            </a:r>
            <a:r>
              <a:rPr lang="it-IT" sz="1000" cap="small" dirty="0">
                <a:solidFill>
                  <a:schemeClr val="bg1"/>
                </a:solidFill>
              </a:rPr>
              <a:t>, </a:t>
            </a:r>
            <a:r>
              <a:rPr lang="it-IT" sz="1000" cap="small" dirty="0" err="1">
                <a:solidFill>
                  <a:schemeClr val="bg1"/>
                </a:solidFill>
              </a:rPr>
              <a:t>Najko</a:t>
            </a:r>
            <a:r>
              <a:rPr lang="it-IT" sz="1000" cap="small" dirty="0">
                <a:solidFill>
                  <a:schemeClr val="bg1"/>
                </a:solidFill>
              </a:rPr>
              <a:t>, </a:t>
            </a:r>
            <a:r>
              <a:rPr lang="it-IT" sz="1000" cap="small" dirty="0" err="1">
                <a:solidFill>
                  <a:schemeClr val="bg1"/>
                </a:solidFill>
              </a:rPr>
              <a:t>Laakso</a:t>
            </a:r>
            <a:r>
              <a:rPr lang="it-IT" sz="1000" cap="small" dirty="0">
                <a:solidFill>
                  <a:schemeClr val="bg1"/>
                </a:solidFill>
              </a:rPr>
              <a:t>, </a:t>
            </a:r>
            <a:r>
              <a:rPr lang="it-IT" sz="1000" cap="small" dirty="0" err="1">
                <a:solidFill>
                  <a:schemeClr val="bg1"/>
                </a:solidFill>
              </a:rPr>
              <a:t>Mikael</a:t>
            </a:r>
            <a:r>
              <a:rPr lang="it-IT" sz="1000" cap="small" dirty="0">
                <a:solidFill>
                  <a:schemeClr val="bg1"/>
                </a:solidFill>
              </a:rPr>
              <a:t>, Lazzeri, Emma, &amp; </a:t>
            </a:r>
            <a:r>
              <a:rPr lang="it-IT" sz="1000" cap="small" dirty="0" err="1">
                <a:solidFill>
                  <a:schemeClr val="bg1"/>
                </a:solidFill>
              </a:rPr>
              <a:t>McQuilton</a:t>
            </a:r>
            <a:r>
              <a:rPr lang="it-IT" sz="1000" cap="small" dirty="0">
                <a:solidFill>
                  <a:schemeClr val="bg1"/>
                </a:solidFill>
              </a:rPr>
              <a:t>, Peter. (2023). Study on the </a:t>
            </a:r>
            <a:r>
              <a:rPr lang="it-IT" sz="1000" cap="small" dirty="0" err="1">
                <a:solidFill>
                  <a:schemeClr val="bg1"/>
                </a:solidFill>
              </a:rPr>
              <a:t>readiness</a:t>
            </a:r>
            <a:r>
              <a:rPr lang="it-IT" sz="1000" cap="small" dirty="0">
                <a:solidFill>
                  <a:schemeClr val="bg1"/>
                </a:solidFill>
              </a:rPr>
              <a:t> of research data and literature repositories to facilitate </a:t>
            </a:r>
            <a:r>
              <a:rPr lang="it-IT" sz="1000" cap="small" dirty="0" err="1">
                <a:solidFill>
                  <a:schemeClr val="bg1"/>
                </a:solidFill>
              </a:rPr>
              <a:t>compliance</a:t>
            </a:r>
            <a:r>
              <a:rPr lang="it-IT" sz="1000" cap="small" dirty="0">
                <a:solidFill>
                  <a:schemeClr val="bg1"/>
                </a:solidFill>
              </a:rPr>
              <a:t> with the Open Science Horizon Europe MGA requirements (Version 1.0). </a:t>
            </a:r>
            <a:r>
              <a:rPr lang="it-IT" sz="1000" cap="small" dirty="0" err="1">
                <a:solidFill>
                  <a:schemeClr val="bg1"/>
                </a:solidFill>
              </a:rPr>
              <a:t>Zenodo</a:t>
            </a:r>
            <a:r>
              <a:rPr lang="it-IT" sz="1000" cap="small" dirty="0">
                <a:solidFill>
                  <a:schemeClr val="bg1"/>
                </a:solidFill>
              </a:rPr>
              <a:t>. </a:t>
            </a:r>
            <a:r>
              <a:rPr lang="it-IT" sz="1000" cap="small" dirty="0">
                <a:solidFill>
                  <a:srgbClr val="00B0F0"/>
                </a:solidFill>
                <a:hlinkClick r:id="rId11">
                  <a:extLst>
                    <a:ext uri="{A12FA001-AC4F-418D-AE19-62706E023703}">
                      <ahyp:hlinkClr xmlns:ahyp="http://schemas.microsoft.com/office/drawing/2018/hyperlinkcolor" val="tx"/>
                    </a:ext>
                  </a:extLst>
                </a:hlinkClick>
              </a:rPr>
              <a:t>https://doi.org/10.5281/zenodo.7728016</a:t>
            </a:r>
            <a:r>
              <a:rPr lang="it-IT" sz="1000" cap="small" dirty="0">
                <a:solidFill>
                  <a:srgbClr val="00B0F0"/>
                </a:solidFill>
              </a:rPr>
              <a:t> </a:t>
            </a:r>
          </a:p>
        </p:txBody>
      </p:sp>
    </p:spTree>
    <p:extLst>
      <p:ext uri="{BB962C8B-B14F-4D97-AF65-F5344CB8AC3E}">
        <p14:creationId xmlns:p14="http://schemas.microsoft.com/office/powerpoint/2010/main" val="2562859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1BD30924-E547-468B-B573-7E9C24599FB5}"/>
              </a:ext>
            </a:extLst>
          </p:cNvPr>
          <p:cNvSpPr>
            <a:spLocks noGrp="1"/>
          </p:cNvSpPr>
          <p:nvPr>
            <p:ph type="body" sz="quarter" idx="10"/>
          </p:nvPr>
        </p:nvSpPr>
        <p:spPr/>
        <p:txBody>
          <a:bodyPr/>
          <a:lstStyle/>
          <a:p>
            <a:r>
              <a:rPr lang="en-US" dirty="0"/>
              <a:t>Focus: </a:t>
            </a:r>
            <a:r>
              <a:rPr lang="en-US" dirty="0" err="1"/>
              <a:t>mantenere</a:t>
            </a:r>
            <a:r>
              <a:rPr lang="en-US" dirty="0"/>
              <a:t> </a:t>
            </a:r>
            <a:r>
              <a:rPr lang="en-US" dirty="0" err="1"/>
              <a:t>diritti</a:t>
            </a:r>
            <a:r>
              <a:rPr lang="en-US" dirty="0"/>
              <a:t> di </a:t>
            </a:r>
            <a:r>
              <a:rPr lang="en-US" dirty="0" err="1"/>
              <a:t>proprietà</a:t>
            </a:r>
            <a:r>
              <a:rPr lang="en-US" dirty="0"/>
              <a:t> </a:t>
            </a:r>
            <a:r>
              <a:rPr lang="en-US" dirty="0" err="1"/>
              <a:t>intellettuale</a:t>
            </a:r>
            <a:r>
              <a:rPr lang="en-US" dirty="0"/>
              <a:t> </a:t>
            </a:r>
          </a:p>
          <a:p>
            <a:r>
              <a:rPr lang="en-US" i="1" dirty="0">
                <a:sym typeface="Wingdings" panose="05000000000000000000" pitchFamily="2" charset="2"/>
              </a:rPr>
              <a:t> </a:t>
            </a:r>
            <a:r>
              <a:rPr lang="en-US" i="1" dirty="0"/>
              <a:t>PLAN S Rights Retention Strategy</a:t>
            </a:r>
            <a:endParaRPr lang="it-IT" i="1" dirty="0"/>
          </a:p>
        </p:txBody>
      </p:sp>
      <p:sp>
        <p:nvSpPr>
          <p:cNvPr id="3" name="Segnaposto testo 2">
            <a:extLst>
              <a:ext uri="{FF2B5EF4-FFF2-40B4-BE49-F238E27FC236}">
                <a16:creationId xmlns:a16="http://schemas.microsoft.com/office/drawing/2014/main" id="{0D6D60BD-045F-4B2A-A288-1F5C5D9BC408}"/>
              </a:ext>
            </a:extLst>
          </p:cNvPr>
          <p:cNvSpPr>
            <a:spLocks noGrp="1"/>
          </p:cNvSpPr>
          <p:nvPr>
            <p:ph type="body" sz="quarter" idx="11"/>
          </p:nvPr>
        </p:nvSpPr>
        <p:spPr>
          <a:xfrm>
            <a:off x="395289" y="1412776"/>
            <a:ext cx="8424862" cy="4464495"/>
          </a:xfrm>
          <a:solidFill>
            <a:schemeClr val="bg1"/>
          </a:solidFill>
        </p:spPr>
        <p:txBody>
          <a:bodyPr/>
          <a:lstStyle/>
          <a:p>
            <a:pPr algn="just">
              <a:lnSpc>
                <a:spcPct val="114000"/>
              </a:lnSpc>
              <a:spcBef>
                <a:spcPts val="1350"/>
              </a:spcBef>
            </a:pPr>
            <a:r>
              <a:rPr lang="en-US" sz="1700" dirty="0">
                <a:hlinkClick r:id="rId3"/>
              </a:rPr>
              <a:t>Coalition S</a:t>
            </a:r>
            <a:r>
              <a:rPr lang="en-US" sz="1700" dirty="0"/>
              <a:t>, </a:t>
            </a:r>
            <a:r>
              <a:rPr lang="en-US" sz="1700" dirty="0" err="1"/>
              <a:t>organizzazione</a:t>
            </a:r>
            <a:r>
              <a:rPr lang="en-US" sz="1700" dirty="0"/>
              <a:t> </a:t>
            </a:r>
            <a:r>
              <a:rPr lang="en-US" sz="1700" dirty="0" err="1"/>
              <a:t>che</a:t>
            </a:r>
            <a:r>
              <a:rPr lang="en-US" sz="1700" dirty="0"/>
              <a:t> </a:t>
            </a:r>
            <a:r>
              <a:rPr lang="en-US" sz="1700" dirty="0" err="1"/>
              <a:t>supporta</a:t>
            </a:r>
            <a:r>
              <a:rPr lang="en-US" sz="1700" dirty="0"/>
              <a:t> </a:t>
            </a:r>
            <a:r>
              <a:rPr lang="en-US" sz="1700" dirty="0" err="1"/>
              <a:t>l’implementazione</a:t>
            </a:r>
            <a:r>
              <a:rPr lang="en-US" sz="1700" dirty="0"/>
              <a:t> di </a:t>
            </a:r>
            <a:r>
              <a:rPr lang="en-US" sz="1700" dirty="0">
                <a:hlinkClick r:id="rId4"/>
              </a:rPr>
              <a:t>Plan S</a:t>
            </a:r>
            <a:r>
              <a:rPr lang="en-US" sz="1700" dirty="0"/>
              <a:t>, a cui </a:t>
            </a:r>
            <a:r>
              <a:rPr lang="en-US" sz="1700" dirty="0" err="1"/>
              <a:t>aderisce</a:t>
            </a:r>
            <a:r>
              <a:rPr lang="en-US" sz="1700" dirty="0"/>
              <a:t> </a:t>
            </a:r>
            <a:r>
              <a:rPr lang="en-US" sz="1700" dirty="0" err="1"/>
              <a:t>anche</a:t>
            </a:r>
            <a:r>
              <a:rPr lang="en-US" sz="1700" dirty="0"/>
              <a:t> la </a:t>
            </a:r>
            <a:r>
              <a:rPr lang="en-US" sz="1700" dirty="0" err="1"/>
              <a:t>Commissione</a:t>
            </a:r>
            <a:r>
              <a:rPr lang="en-US" sz="1700" dirty="0"/>
              <a:t> </a:t>
            </a:r>
            <a:r>
              <a:rPr lang="en-US" sz="1700" dirty="0" err="1"/>
              <a:t>Europea</a:t>
            </a:r>
            <a:r>
              <a:rPr lang="en-US" sz="1700" dirty="0"/>
              <a:t>, </a:t>
            </a:r>
            <a:r>
              <a:rPr lang="en-US" sz="1700" dirty="0" err="1"/>
              <a:t>promuove</a:t>
            </a:r>
            <a:r>
              <a:rPr lang="en-US" sz="1700" dirty="0"/>
              <a:t> una </a:t>
            </a:r>
            <a:r>
              <a:rPr lang="en-US" sz="1700" dirty="0" err="1">
                <a:hlinkClick r:id="rId5"/>
              </a:rPr>
              <a:t>strategia</a:t>
            </a:r>
            <a:r>
              <a:rPr lang="en-US" sz="1700" dirty="0">
                <a:hlinkClick r:id="rId5"/>
              </a:rPr>
              <a:t> per la Rights Retention</a:t>
            </a:r>
            <a:r>
              <a:rPr lang="en-US" sz="1700" dirty="0"/>
              <a:t> </a:t>
            </a:r>
            <a:r>
              <a:rPr lang="en-US" sz="1700" dirty="0" err="1"/>
              <a:t>che</a:t>
            </a:r>
            <a:r>
              <a:rPr lang="en-US" sz="1700" dirty="0"/>
              <a:t> </a:t>
            </a:r>
            <a:r>
              <a:rPr lang="en-US" sz="1700" dirty="0" err="1"/>
              <a:t>prevede</a:t>
            </a:r>
            <a:r>
              <a:rPr lang="en-US" sz="1700" dirty="0"/>
              <a:t>, in </a:t>
            </a:r>
            <a:r>
              <a:rPr lang="en-US" sz="1700" dirty="0" err="1"/>
              <a:t>caso</a:t>
            </a:r>
            <a:r>
              <a:rPr lang="en-US" sz="1700" dirty="0"/>
              <a:t> di policy </a:t>
            </a:r>
            <a:r>
              <a:rPr lang="en-US" sz="1700" dirty="0" err="1"/>
              <a:t>editoriali</a:t>
            </a:r>
            <a:r>
              <a:rPr lang="en-US" sz="1700" dirty="0"/>
              <a:t> non compliant, di </a:t>
            </a:r>
            <a:r>
              <a:rPr lang="en-US" sz="1700" dirty="0" err="1"/>
              <a:t>negoziare</a:t>
            </a:r>
            <a:r>
              <a:rPr lang="en-US" sz="1700" dirty="0"/>
              <a:t> i termini di </a:t>
            </a:r>
            <a:r>
              <a:rPr lang="en-US" sz="1700" dirty="0" err="1"/>
              <a:t>pubblicazione</a:t>
            </a:r>
            <a:r>
              <a:rPr lang="en-US" sz="1700" dirty="0"/>
              <a:t> </a:t>
            </a:r>
            <a:r>
              <a:rPr lang="en-US" sz="1700" dirty="0" err="1"/>
              <a:t>agendo</a:t>
            </a:r>
            <a:r>
              <a:rPr lang="en-US" sz="1700" dirty="0"/>
              <a:t> a </a:t>
            </a:r>
            <a:r>
              <a:rPr lang="en-US" sz="1700" dirty="0" err="1"/>
              <a:t>livello</a:t>
            </a:r>
            <a:r>
              <a:rPr lang="en-US" sz="1700" dirty="0"/>
              <a:t> di: </a:t>
            </a:r>
          </a:p>
          <a:p>
            <a:pPr marL="214313" indent="-214313" algn="just">
              <a:lnSpc>
                <a:spcPct val="114000"/>
              </a:lnSpc>
              <a:spcBef>
                <a:spcPts val="1350"/>
              </a:spcBef>
              <a:buFont typeface="Arial" panose="020B0604020202020204" pitchFamily="34" charset="0"/>
              <a:buChar char="•"/>
            </a:pPr>
            <a:r>
              <a:rPr lang="en-US" sz="1700" b="1" dirty="0"/>
              <a:t>pre-submission</a:t>
            </a:r>
            <a:r>
              <a:rPr lang="en-US" sz="1700" dirty="0"/>
              <a:t> </a:t>
            </a:r>
            <a:r>
              <a:rPr lang="en-US" sz="1700" dirty="0">
                <a:sym typeface="Wingdings" panose="05000000000000000000" pitchFamily="2" charset="2"/>
              </a:rPr>
              <a:t> </a:t>
            </a:r>
            <a:r>
              <a:rPr lang="en-US" sz="1700" dirty="0" err="1">
                <a:hlinkClick r:id="rId6"/>
              </a:rPr>
              <a:t>modello</a:t>
            </a:r>
            <a:r>
              <a:rPr lang="en-US" sz="1700" dirty="0">
                <a:hlinkClick r:id="rId6"/>
              </a:rPr>
              <a:t> di pre-submission letter</a:t>
            </a:r>
            <a:r>
              <a:rPr lang="en-US" sz="1700" dirty="0"/>
              <a:t> </a:t>
            </a:r>
            <a:r>
              <a:rPr lang="en-US" sz="1700" dirty="0" err="1"/>
              <a:t>che</a:t>
            </a:r>
            <a:r>
              <a:rPr lang="en-US" sz="1700" dirty="0"/>
              <a:t> </a:t>
            </a:r>
            <a:r>
              <a:rPr lang="en-US" sz="1700" dirty="0" err="1"/>
              <a:t>gli</a:t>
            </a:r>
            <a:r>
              <a:rPr lang="en-US" sz="1700" dirty="0"/>
              <a:t> </a:t>
            </a:r>
            <a:r>
              <a:rPr lang="en-US" sz="1700" dirty="0" err="1"/>
              <a:t>autori</a:t>
            </a:r>
            <a:r>
              <a:rPr lang="en-US" sz="1700" dirty="0"/>
              <a:t> </a:t>
            </a:r>
            <a:r>
              <a:rPr lang="en-US" sz="1700" dirty="0" err="1"/>
              <a:t>possono</a:t>
            </a:r>
            <a:r>
              <a:rPr lang="en-US" sz="1700" dirty="0"/>
              <a:t> </a:t>
            </a:r>
            <a:r>
              <a:rPr lang="en-US" sz="1700" dirty="0" err="1"/>
              <a:t>usare</a:t>
            </a:r>
            <a:r>
              <a:rPr lang="en-US" sz="1700" dirty="0"/>
              <a:t> in </a:t>
            </a:r>
            <a:r>
              <a:rPr lang="en-US" sz="1700" dirty="0" err="1"/>
              <a:t>fase</a:t>
            </a:r>
            <a:r>
              <a:rPr lang="en-US" sz="1700" dirty="0"/>
              <a:t> di </a:t>
            </a:r>
            <a:r>
              <a:rPr lang="en-US" sz="1700" dirty="0" err="1"/>
              <a:t>scelta</a:t>
            </a:r>
            <a:r>
              <a:rPr lang="en-US" sz="1700" dirty="0"/>
              <a:t> della </a:t>
            </a:r>
            <a:r>
              <a:rPr lang="en-US" sz="1700" dirty="0" err="1"/>
              <a:t>rivista</a:t>
            </a:r>
            <a:r>
              <a:rPr lang="en-US" sz="1700" dirty="0"/>
              <a:t> per “</a:t>
            </a:r>
            <a:r>
              <a:rPr lang="en-US" sz="1700" dirty="0" err="1"/>
              <a:t>sondare</a:t>
            </a:r>
            <a:r>
              <a:rPr lang="en-US" sz="1700" dirty="0"/>
              <a:t>” la </a:t>
            </a:r>
            <a:r>
              <a:rPr lang="en-US" sz="1700" dirty="0" err="1"/>
              <a:t>disponibilità</a:t>
            </a:r>
            <a:r>
              <a:rPr lang="en-US" sz="1700" dirty="0"/>
              <a:t> </a:t>
            </a:r>
            <a:r>
              <a:rPr lang="en-US" sz="1700" dirty="0" err="1"/>
              <a:t>dell’editore</a:t>
            </a:r>
            <a:r>
              <a:rPr lang="en-US" sz="1700" dirty="0"/>
              <a:t> ad </a:t>
            </a:r>
            <a:r>
              <a:rPr lang="en-US" sz="1700" dirty="0" err="1"/>
              <a:t>assecondare</a:t>
            </a:r>
            <a:r>
              <a:rPr lang="en-US" sz="1700" dirty="0"/>
              <a:t> la RR.</a:t>
            </a:r>
          </a:p>
          <a:p>
            <a:pPr marL="214313" indent="-214313" algn="just">
              <a:lnSpc>
                <a:spcPct val="114000"/>
              </a:lnSpc>
              <a:spcBef>
                <a:spcPts val="1350"/>
              </a:spcBef>
              <a:buFont typeface="Arial" panose="020B0604020202020204" pitchFamily="34" charset="0"/>
              <a:buChar char="•"/>
            </a:pPr>
            <a:r>
              <a:rPr lang="en-US" sz="1700" b="1" dirty="0"/>
              <a:t>submission</a:t>
            </a:r>
            <a:r>
              <a:rPr lang="en-US" sz="1700" dirty="0"/>
              <a:t> </a:t>
            </a:r>
            <a:r>
              <a:rPr lang="en-US" sz="1700" dirty="0">
                <a:sym typeface="Wingdings" panose="05000000000000000000" pitchFamily="2" charset="2"/>
              </a:rPr>
              <a:t> </a:t>
            </a:r>
            <a:r>
              <a:rPr lang="en-US" sz="1700" dirty="0" err="1"/>
              <a:t>applicare</a:t>
            </a:r>
            <a:r>
              <a:rPr lang="en-US" sz="1700" dirty="0"/>
              <a:t> una </a:t>
            </a:r>
            <a:r>
              <a:rPr lang="en-US" sz="1700" dirty="0" err="1"/>
              <a:t>licenza</a:t>
            </a:r>
            <a:r>
              <a:rPr lang="en-US" sz="1700" dirty="0"/>
              <a:t> compliant prima della submission </a:t>
            </a:r>
          </a:p>
          <a:p>
            <a:pPr marL="428625" indent="-214313" algn="just">
              <a:lnSpc>
                <a:spcPct val="114000"/>
              </a:lnSpc>
              <a:spcBef>
                <a:spcPts val="900"/>
              </a:spcBef>
              <a:buFont typeface="Courier New" panose="02070309020205020404" pitchFamily="49" charset="0"/>
              <a:buChar char="o"/>
            </a:pPr>
            <a:r>
              <a:rPr lang="en-US" sz="1700" dirty="0" err="1"/>
              <a:t>segnalandolo</a:t>
            </a:r>
            <a:r>
              <a:rPr lang="en-US" sz="1700" dirty="0"/>
              <a:t> in una cover letter (</a:t>
            </a:r>
            <a:r>
              <a:rPr lang="en-US" sz="1700" dirty="0" err="1">
                <a:hlinkClick r:id="rId7"/>
              </a:rPr>
              <a:t>modello</a:t>
            </a:r>
            <a:r>
              <a:rPr lang="en-US" sz="1700" dirty="0">
                <a:hlinkClick r:id="rId7"/>
              </a:rPr>
              <a:t> di submission cover letter</a:t>
            </a:r>
            <a:r>
              <a:rPr lang="en-US" sz="1700" dirty="0"/>
              <a:t>) e/o </a:t>
            </a:r>
          </a:p>
          <a:p>
            <a:pPr marL="428625" indent="-214313" algn="just">
              <a:lnSpc>
                <a:spcPct val="114000"/>
              </a:lnSpc>
              <a:spcBef>
                <a:spcPts val="900"/>
              </a:spcBef>
              <a:buFont typeface="Courier New" panose="02070309020205020404" pitchFamily="49" charset="0"/>
              <a:buChar char="o"/>
            </a:pPr>
            <a:r>
              <a:rPr lang="en-US" sz="1700" dirty="0" err="1"/>
              <a:t>inserendo</a:t>
            </a:r>
            <a:r>
              <a:rPr lang="en-US" sz="1700" dirty="0"/>
              <a:t> una breve </a:t>
            </a:r>
            <a:r>
              <a:rPr lang="en-US" sz="1700" dirty="0" err="1"/>
              <a:t>dichiarazione</a:t>
            </a:r>
            <a:r>
              <a:rPr lang="en-US" sz="1700" dirty="0"/>
              <a:t> </a:t>
            </a:r>
            <a:r>
              <a:rPr lang="en-US" sz="1700" dirty="0" err="1"/>
              <a:t>direttamente</a:t>
            </a:r>
            <a:r>
              <a:rPr lang="en-US" sz="1700" dirty="0"/>
              <a:t> </a:t>
            </a:r>
            <a:r>
              <a:rPr lang="en-US" sz="1700" dirty="0" err="1"/>
              <a:t>nel</a:t>
            </a:r>
            <a:r>
              <a:rPr lang="en-US" sz="1700" dirty="0"/>
              <a:t> </a:t>
            </a:r>
            <a:r>
              <a:rPr lang="en-US" sz="1700" dirty="0" err="1"/>
              <a:t>manoscritto</a:t>
            </a:r>
            <a:endParaRPr lang="en-US" sz="1700" dirty="0"/>
          </a:p>
          <a:p>
            <a:pPr marL="429300" algn="just">
              <a:lnSpc>
                <a:spcPct val="114000"/>
              </a:lnSpc>
              <a:spcBef>
                <a:spcPts val="900"/>
              </a:spcBef>
            </a:pPr>
            <a:r>
              <a:rPr lang="en-US" sz="1700" dirty="0"/>
              <a:t>Es. “</a:t>
            </a:r>
            <a:r>
              <a:rPr lang="en-US" sz="1700" i="1" dirty="0"/>
              <a:t>This research was funded, in whole or in part, by [</a:t>
            </a:r>
            <a:r>
              <a:rPr lang="en-US" sz="1700" i="1" dirty="0" err="1"/>
              <a:t>Organisation</a:t>
            </a:r>
            <a:r>
              <a:rPr lang="en-US" sz="1700" i="1" dirty="0"/>
              <a:t> Name, Grant #]. For the purpose of Open Access a CC BY </a:t>
            </a:r>
            <a:r>
              <a:rPr lang="en-US" sz="1700" i="1" dirty="0" err="1"/>
              <a:t>licence</a:t>
            </a:r>
            <a:r>
              <a:rPr lang="en-US" sz="1700" i="1" dirty="0"/>
              <a:t> is applied to any AAM arising from this submission.</a:t>
            </a:r>
            <a:r>
              <a:rPr lang="en-US" sz="1700" dirty="0"/>
              <a:t>”</a:t>
            </a:r>
            <a:r>
              <a:rPr lang="en-US" sz="1700" baseline="30000" dirty="0"/>
              <a:t>1,2</a:t>
            </a:r>
            <a:endParaRPr lang="en-US" sz="1700" dirty="0"/>
          </a:p>
          <a:p>
            <a:pPr algn="just">
              <a:lnSpc>
                <a:spcPct val="114000"/>
              </a:lnSpc>
              <a:spcBef>
                <a:spcPts val="1350"/>
              </a:spcBef>
            </a:pPr>
            <a:r>
              <a:rPr lang="en-US" sz="1700" b="1" dirty="0"/>
              <a:t>Se </a:t>
            </a:r>
            <a:r>
              <a:rPr lang="en-US" sz="1700" b="1" dirty="0" err="1"/>
              <a:t>l’editore</a:t>
            </a:r>
            <a:r>
              <a:rPr lang="en-US" sz="1700" b="1" dirty="0"/>
              <a:t> non </a:t>
            </a:r>
            <a:r>
              <a:rPr lang="en-US" sz="1700" b="1" dirty="0" err="1"/>
              <a:t>accetta</a:t>
            </a:r>
            <a:r>
              <a:rPr lang="en-US" sz="1700" b="1" dirty="0"/>
              <a:t>? </a:t>
            </a:r>
            <a:r>
              <a:rPr lang="en-US" sz="1700" dirty="0" err="1"/>
              <a:t>Cercare</a:t>
            </a:r>
            <a:r>
              <a:rPr lang="en-US" sz="1700" dirty="0"/>
              <a:t> una </a:t>
            </a:r>
            <a:r>
              <a:rPr lang="en-US" sz="1700" dirty="0" err="1"/>
              <a:t>differente</a:t>
            </a:r>
            <a:r>
              <a:rPr lang="en-US" sz="1700" dirty="0"/>
              <a:t> </a:t>
            </a:r>
            <a:r>
              <a:rPr lang="en-US" sz="1700" dirty="0" err="1"/>
              <a:t>rivista</a:t>
            </a:r>
            <a:r>
              <a:rPr lang="en-US" sz="1700" dirty="0"/>
              <a:t>/editore.</a:t>
            </a:r>
            <a:r>
              <a:rPr lang="en-US" sz="1700" baseline="30000" dirty="0"/>
              <a:t>2</a:t>
            </a:r>
            <a:endParaRPr lang="en-US" sz="1700" dirty="0"/>
          </a:p>
          <a:p>
            <a:endParaRPr lang="it-IT" sz="1700" dirty="0"/>
          </a:p>
        </p:txBody>
      </p:sp>
      <p:sp>
        <p:nvSpPr>
          <p:cNvPr id="4" name="CasellaDiTesto 3">
            <a:extLst>
              <a:ext uri="{FF2B5EF4-FFF2-40B4-BE49-F238E27FC236}">
                <a16:creationId xmlns:a16="http://schemas.microsoft.com/office/drawing/2014/main" id="{0BF20D4E-9D82-4F4A-B6F5-CDF99B58ADD1}"/>
              </a:ext>
            </a:extLst>
          </p:cNvPr>
          <p:cNvSpPr txBox="1"/>
          <p:nvPr/>
        </p:nvSpPr>
        <p:spPr>
          <a:xfrm>
            <a:off x="179512" y="6165304"/>
            <a:ext cx="6840760" cy="646331"/>
          </a:xfrm>
          <a:prstGeom prst="rect">
            <a:avLst/>
          </a:prstGeom>
          <a:noFill/>
        </p:spPr>
        <p:txBody>
          <a:bodyPr wrap="square" rtlCol="0">
            <a:spAutoFit/>
          </a:bodyPr>
          <a:lstStyle/>
          <a:p>
            <a:pPr marL="171450" indent="-171450" algn="just">
              <a:buFont typeface="+mj-lt"/>
              <a:buAutoNum type="arabicPeriod"/>
            </a:pPr>
            <a:r>
              <a:rPr lang="it-IT" sz="900" dirty="0">
                <a:solidFill>
                  <a:schemeClr val="bg1"/>
                </a:solidFill>
                <a:latin typeface="Century Gothic" panose="020B0502020202020204" pitchFamily="34" charset="0"/>
              </a:rPr>
              <a:t>R. </a:t>
            </a:r>
            <a:r>
              <a:rPr lang="it-IT" sz="900" dirty="0" err="1">
                <a:solidFill>
                  <a:schemeClr val="bg1"/>
                </a:solidFill>
                <a:latin typeface="Century Gothic" panose="020B0502020202020204" pitchFamily="34" charset="0"/>
              </a:rPr>
              <a:t>Kiley</a:t>
            </a:r>
            <a:r>
              <a:rPr lang="it-IT" sz="900" dirty="0">
                <a:solidFill>
                  <a:schemeClr val="bg1"/>
                </a:solidFill>
                <a:latin typeface="Century Gothic" panose="020B0502020202020204" pitchFamily="34" charset="0"/>
              </a:rPr>
              <a:t>, «</a:t>
            </a:r>
            <a:r>
              <a:rPr lang="it-IT" sz="900" dirty="0" err="1">
                <a:solidFill>
                  <a:schemeClr val="bg1"/>
                </a:solidFill>
                <a:latin typeface="Century Gothic" panose="020B0502020202020204" pitchFamily="34" charset="0"/>
              </a:rPr>
              <a:t>Authors</a:t>
            </a:r>
            <a:r>
              <a:rPr lang="it-IT" sz="900" dirty="0">
                <a:solidFill>
                  <a:schemeClr val="bg1"/>
                </a:solidFill>
                <a:latin typeface="Century Gothic" panose="020B0502020202020204" pitchFamily="34" charset="0"/>
              </a:rPr>
              <a:t>’ Rights </a:t>
            </a:r>
            <a:r>
              <a:rPr lang="it-IT" sz="900" dirty="0" err="1">
                <a:solidFill>
                  <a:schemeClr val="bg1"/>
                </a:solidFill>
                <a:latin typeface="Century Gothic" panose="020B0502020202020204" pitchFamily="34" charset="0"/>
              </a:rPr>
              <a:t>Retention</a:t>
            </a:r>
            <a:r>
              <a:rPr lang="it-IT" sz="900" dirty="0">
                <a:solidFill>
                  <a:schemeClr val="bg1"/>
                </a:solidFill>
                <a:latin typeface="Century Gothic" panose="020B0502020202020204" pitchFamily="34" charset="0"/>
              </a:rPr>
              <a:t>: </a:t>
            </a:r>
            <a:r>
              <a:rPr lang="it-IT" sz="900" dirty="0" err="1">
                <a:solidFill>
                  <a:schemeClr val="bg1"/>
                </a:solidFill>
                <a:latin typeface="Century Gothic" panose="020B0502020202020204" pitchFamily="34" charset="0"/>
              </a:rPr>
              <a:t>challenges</a:t>
            </a:r>
            <a:r>
              <a:rPr lang="it-IT" sz="900" dirty="0">
                <a:solidFill>
                  <a:schemeClr val="bg1"/>
                </a:solidFill>
                <a:latin typeface="Century Gothic" panose="020B0502020202020204" pitchFamily="34" charset="0"/>
              </a:rPr>
              <a:t> and opportunities?», presentato al Science Europe Open Science Conference 2022, 18 ottobre 2022. [Online], </a:t>
            </a:r>
            <a:r>
              <a:rPr lang="it-IT" sz="900" dirty="0">
                <a:solidFill>
                  <a:srgbClr val="00B0F0"/>
                </a:solidFill>
                <a:latin typeface="Century Gothic" panose="020B0502020202020204" pitchFamily="34" charset="0"/>
                <a:hlinkClick r:id="rId8">
                  <a:extLst>
                    <a:ext uri="{A12FA001-AC4F-418D-AE19-62706E023703}">
                      <ahyp:hlinkClr xmlns:ahyp="http://schemas.microsoft.com/office/drawing/2018/hyperlinkcolor" val="tx"/>
                    </a:ext>
                  </a:extLst>
                </a:hlinkClick>
              </a:rPr>
              <a:t>https://www.scienceeurope.org/media/i5kpqzhw/breakout_7_kiley.pdf</a:t>
            </a:r>
            <a:r>
              <a:rPr lang="it-IT" sz="900" dirty="0">
                <a:solidFill>
                  <a:srgbClr val="00B0F0"/>
                </a:solidFill>
                <a:latin typeface="Century Gothic" panose="020B0502020202020204" pitchFamily="34" charset="0"/>
              </a:rPr>
              <a:t> </a:t>
            </a:r>
          </a:p>
          <a:p>
            <a:pPr marL="171450" indent="-171450" algn="just">
              <a:buFont typeface="+mj-lt"/>
              <a:buAutoNum type="arabicPeriod"/>
            </a:pPr>
            <a:r>
              <a:rPr lang="en-US" sz="900" dirty="0">
                <a:solidFill>
                  <a:schemeClr val="bg1"/>
                </a:solidFill>
                <a:latin typeface="Century Gothic" panose="020B0502020202020204" pitchFamily="34" charset="0"/>
              </a:rPr>
              <a:t>Horizon Europe </a:t>
            </a:r>
            <a:r>
              <a:rPr lang="en-US" sz="900" dirty="0" err="1">
                <a:solidFill>
                  <a:schemeClr val="bg1"/>
                </a:solidFill>
                <a:latin typeface="Century Gothic" panose="020B0502020202020204" pitchFamily="34" charset="0"/>
              </a:rPr>
              <a:t>Programme</a:t>
            </a:r>
            <a:r>
              <a:rPr lang="en-US" sz="900" dirty="0">
                <a:solidFill>
                  <a:schemeClr val="bg1"/>
                </a:solidFill>
                <a:latin typeface="Century Gothic" panose="020B0502020202020204" pitchFamily="34" charset="0"/>
              </a:rPr>
              <a:t> Guide: V2.0 – 11.04.2022, </a:t>
            </a:r>
            <a:r>
              <a:rPr lang="it-IT" sz="900" dirty="0">
                <a:solidFill>
                  <a:schemeClr val="bg1"/>
                </a:solidFill>
                <a:latin typeface="Century Gothic" panose="020B0502020202020204" pitchFamily="34" charset="0"/>
              </a:rPr>
              <a:t>pag. 48. </a:t>
            </a:r>
            <a:r>
              <a:rPr lang="it-IT" sz="900" dirty="0">
                <a:solidFill>
                  <a:srgbClr val="00B0F0"/>
                </a:solidFill>
                <a:latin typeface="Century Gothic" panose="020B0502020202020204" pitchFamily="34" charset="0"/>
                <a:hlinkClick r:id="rId9">
                  <a:extLst>
                    <a:ext uri="{A12FA001-AC4F-418D-AE19-62706E023703}">
                      <ahyp:hlinkClr xmlns:ahyp="http://schemas.microsoft.com/office/drawing/2018/hyperlinkcolor" val="tx"/>
                    </a:ext>
                  </a:extLst>
                </a:hlinkClick>
              </a:rPr>
              <a:t>https://ec.europa.eu/info/funding-tenders/opportunities/docs/2021-2027/horizon/guidance/programme-guide_horizon_en.pdf</a:t>
            </a:r>
            <a:r>
              <a:rPr lang="it-IT" sz="900" dirty="0">
                <a:solidFill>
                  <a:srgbClr val="00B0F0"/>
                </a:solidFill>
                <a:latin typeface="Century Gothic" panose="020B0502020202020204" pitchFamily="34" charset="0"/>
              </a:rPr>
              <a:t>  </a:t>
            </a:r>
          </a:p>
        </p:txBody>
      </p:sp>
    </p:spTree>
    <p:extLst>
      <p:ext uri="{BB962C8B-B14F-4D97-AF65-F5344CB8AC3E}">
        <p14:creationId xmlns:p14="http://schemas.microsoft.com/office/powerpoint/2010/main" val="289886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1">
            <a:extLst>
              <a:ext uri="{FF2B5EF4-FFF2-40B4-BE49-F238E27FC236}">
                <a16:creationId xmlns:a16="http://schemas.microsoft.com/office/drawing/2014/main" id="{416A1F81-E6F2-41CB-A57A-57C1FFF410F2}"/>
              </a:ext>
            </a:extLst>
          </p:cNvPr>
          <p:cNvSpPr>
            <a:spLocks noGrp="1"/>
          </p:cNvSpPr>
          <p:nvPr>
            <p:ph type="body" sz="quarter" idx="10"/>
          </p:nvPr>
        </p:nvSpPr>
        <p:spPr/>
        <p:txBody>
          <a:bodyPr/>
          <a:lstStyle/>
          <a:p>
            <a:pPr algn="just"/>
            <a:r>
              <a:rPr lang="it-IT" dirty="0"/>
              <a:t>Open Access in HEU: quali conseguenze per il mancato rispetto?</a:t>
            </a:r>
          </a:p>
        </p:txBody>
      </p:sp>
      <p:sp>
        <p:nvSpPr>
          <p:cNvPr id="3" name="Segnaposto testo 2"/>
          <p:cNvSpPr>
            <a:spLocks noGrp="1"/>
          </p:cNvSpPr>
          <p:nvPr>
            <p:ph type="body" sz="quarter" idx="4294967295"/>
          </p:nvPr>
        </p:nvSpPr>
        <p:spPr>
          <a:xfrm>
            <a:off x="395288" y="1052737"/>
            <a:ext cx="8353424" cy="2092438"/>
          </a:xfrm>
          <a:prstGeom prst="rect">
            <a:avLst/>
          </a:prstGeom>
          <a:ln/>
        </p:spPr>
        <p:style>
          <a:lnRef idx="2">
            <a:schemeClr val="accent1"/>
          </a:lnRef>
          <a:fillRef idx="1">
            <a:schemeClr val="lt1"/>
          </a:fillRef>
          <a:effectRef idx="0">
            <a:schemeClr val="accent1"/>
          </a:effectRef>
          <a:fontRef idx="minor">
            <a:schemeClr val="dk1"/>
          </a:fontRef>
        </p:style>
        <p:txBody>
          <a:bodyPr/>
          <a:lstStyle/>
          <a:p>
            <a:pPr marL="0" indent="0" algn="just">
              <a:buNone/>
            </a:pPr>
            <a:r>
              <a:rPr lang="it-IT" sz="1600" b="1" dirty="0">
                <a:latin typeface="+mn-lt"/>
              </a:rPr>
              <a:t>CHAPTER 4 – GRANT IMPLEMENTATION</a:t>
            </a:r>
          </a:p>
          <a:p>
            <a:pPr marL="400050" lvl="1" indent="0" algn="just">
              <a:buNone/>
            </a:pPr>
            <a:r>
              <a:rPr lang="it-IT" sz="1600" b="1" dirty="0"/>
              <a:t>SECTION 2 – RULES FOR CARRYING OUT THE ACTION</a:t>
            </a:r>
            <a:endParaRPr lang="it-IT" sz="1600" b="1" dirty="0">
              <a:latin typeface="+mn-lt"/>
            </a:endParaRPr>
          </a:p>
          <a:p>
            <a:pPr marL="800100" lvl="2" indent="0" algn="just">
              <a:buNone/>
            </a:pPr>
            <a:r>
              <a:rPr lang="it-IT" sz="1600" b="1" dirty="0">
                <a:latin typeface="+mn-lt"/>
              </a:rPr>
              <a:t>ARTICLE 17 — COMMUNICATION, DISSEMINATION AND VISIBILITY </a:t>
            </a:r>
          </a:p>
          <a:p>
            <a:pPr marL="1257300" lvl="3" indent="-57150" algn="just">
              <a:buNone/>
            </a:pPr>
            <a:r>
              <a:rPr lang="it-IT" sz="1600" u="sng" dirty="0"/>
              <a:t>17.5 </a:t>
            </a:r>
            <a:r>
              <a:rPr lang="it-IT" sz="1600" u="sng" dirty="0" err="1"/>
              <a:t>Consequences</a:t>
            </a:r>
            <a:r>
              <a:rPr lang="it-IT" sz="1600" u="sng" dirty="0"/>
              <a:t> of non-</a:t>
            </a:r>
            <a:r>
              <a:rPr lang="it-IT" sz="1600" u="sng" dirty="0" err="1"/>
              <a:t>compliance</a:t>
            </a:r>
            <a:endParaRPr lang="it-IT" sz="1600" u="sng" dirty="0"/>
          </a:p>
          <a:p>
            <a:pPr marL="1257300" lvl="3" indent="-57150" algn="just">
              <a:buNone/>
            </a:pPr>
            <a:r>
              <a:rPr lang="it-IT" sz="1600" dirty="0" err="1"/>
              <a:t>If</a:t>
            </a:r>
            <a:r>
              <a:rPr lang="it-IT" sz="1600" dirty="0"/>
              <a:t> a </a:t>
            </a:r>
            <a:r>
              <a:rPr lang="it-IT" sz="1600" dirty="0" err="1"/>
              <a:t>beneficiary</a:t>
            </a:r>
            <a:r>
              <a:rPr lang="it-IT" sz="1600" dirty="0"/>
              <a:t> </a:t>
            </a:r>
            <a:r>
              <a:rPr lang="it-IT" sz="1600" dirty="0" err="1"/>
              <a:t>breaches</a:t>
            </a:r>
            <a:r>
              <a:rPr lang="it-IT" sz="1600" dirty="0"/>
              <a:t> </a:t>
            </a:r>
            <a:r>
              <a:rPr lang="it-IT" sz="1600" dirty="0" err="1"/>
              <a:t>any</a:t>
            </a:r>
            <a:r>
              <a:rPr lang="it-IT" sz="1600" dirty="0"/>
              <a:t> of </a:t>
            </a:r>
            <a:r>
              <a:rPr lang="it-IT" sz="1600" dirty="0" err="1"/>
              <a:t>its</a:t>
            </a:r>
            <a:r>
              <a:rPr lang="it-IT" sz="1600" dirty="0"/>
              <a:t> obligations under </a:t>
            </a:r>
            <a:r>
              <a:rPr lang="it-IT" sz="1600" dirty="0" err="1"/>
              <a:t>this</a:t>
            </a:r>
            <a:r>
              <a:rPr lang="it-IT" sz="1600" dirty="0"/>
              <a:t> Article, </a:t>
            </a:r>
            <a:r>
              <a:rPr lang="it-IT" sz="1600" b="1" dirty="0"/>
              <a:t>the grant </a:t>
            </a:r>
            <a:r>
              <a:rPr lang="it-IT" sz="1600" b="1" dirty="0" err="1"/>
              <a:t>may</a:t>
            </a:r>
            <a:r>
              <a:rPr lang="it-IT" sz="1600" b="1" dirty="0"/>
              <a:t> be </a:t>
            </a:r>
            <a:r>
              <a:rPr lang="it-IT" sz="1600" b="1" dirty="0" err="1"/>
              <a:t>reduced</a:t>
            </a:r>
            <a:r>
              <a:rPr lang="it-IT" sz="1600" b="1" dirty="0"/>
              <a:t> (</a:t>
            </a:r>
            <a:r>
              <a:rPr lang="it-IT" sz="1600" b="1" dirty="0" err="1"/>
              <a:t>see</a:t>
            </a:r>
            <a:r>
              <a:rPr lang="it-IT" sz="1600" b="1" dirty="0"/>
              <a:t> Article 28)</a:t>
            </a:r>
            <a:r>
              <a:rPr lang="it-IT" sz="1600" dirty="0"/>
              <a:t>.</a:t>
            </a:r>
          </a:p>
          <a:p>
            <a:pPr marL="1257300" lvl="3" indent="-57150" algn="just">
              <a:buNone/>
            </a:pPr>
            <a:r>
              <a:rPr lang="it-IT" sz="1600" dirty="0" err="1"/>
              <a:t>Such</a:t>
            </a:r>
            <a:r>
              <a:rPr lang="it-IT" sz="1600" dirty="0"/>
              <a:t> </a:t>
            </a:r>
            <a:r>
              <a:rPr lang="it-IT" sz="1600" dirty="0" err="1"/>
              <a:t>breaches</a:t>
            </a:r>
            <a:r>
              <a:rPr lang="it-IT" sz="1600" dirty="0"/>
              <a:t> </a:t>
            </a:r>
            <a:r>
              <a:rPr lang="it-IT" sz="1600" b="1" dirty="0" err="1"/>
              <a:t>may</a:t>
            </a:r>
            <a:r>
              <a:rPr lang="it-IT" sz="1600" b="1" dirty="0"/>
              <a:t> </a:t>
            </a:r>
            <a:r>
              <a:rPr lang="it-IT" sz="1600" b="1" dirty="0" err="1"/>
              <a:t>also</a:t>
            </a:r>
            <a:r>
              <a:rPr lang="it-IT" sz="1600" b="1" dirty="0"/>
              <a:t> </a:t>
            </a:r>
            <a:r>
              <a:rPr lang="it-IT" sz="1600" b="1" dirty="0" err="1"/>
              <a:t>lead</a:t>
            </a:r>
            <a:r>
              <a:rPr lang="it-IT" sz="1600" b="1" dirty="0"/>
              <a:t> to other measures </a:t>
            </a:r>
            <a:r>
              <a:rPr lang="it-IT" sz="1600" b="1" dirty="0" err="1"/>
              <a:t>described</a:t>
            </a:r>
            <a:r>
              <a:rPr lang="it-IT" sz="1600" b="1" dirty="0"/>
              <a:t> in </a:t>
            </a:r>
            <a:r>
              <a:rPr lang="it-IT" sz="1600" b="1" dirty="0" err="1"/>
              <a:t>Chapter</a:t>
            </a:r>
            <a:r>
              <a:rPr lang="it-IT" sz="1600" b="1" dirty="0"/>
              <a:t> 5</a:t>
            </a:r>
            <a:r>
              <a:rPr lang="it-IT" sz="1600" dirty="0"/>
              <a:t>.</a:t>
            </a:r>
            <a:endParaRPr lang="it-IT" sz="1600" dirty="0">
              <a:latin typeface="+mn-lt"/>
            </a:endParaRPr>
          </a:p>
          <a:p>
            <a:pPr algn="just"/>
            <a:endParaRPr lang="it-IT" sz="1500" dirty="0">
              <a:latin typeface="+mn-lt"/>
            </a:endParaRPr>
          </a:p>
        </p:txBody>
      </p:sp>
      <p:sp>
        <p:nvSpPr>
          <p:cNvPr id="5" name="CasellaDiTesto 4">
            <a:extLst>
              <a:ext uri="{FF2B5EF4-FFF2-40B4-BE49-F238E27FC236}">
                <a16:creationId xmlns:a16="http://schemas.microsoft.com/office/drawing/2014/main" id="{9704B462-C76C-4198-A68D-5446BCF583B7}"/>
              </a:ext>
            </a:extLst>
          </p:cNvPr>
          <p:cNvSpPr txBox="1"/>
          <p:nvPr/>
        </p:nvSpPr>
        <p:spPr>
          <a:xfrm>
            <a:off x="179512" y="6237312"/>
            <a:ext cx="6768752" cy="553998"/>
          </a:xfrm>
          <a:prstGeom prst="rect">
            <a:avLst/>
          </a:prstGeom>
          <a:noFill/>
        </p:spPr>
        <p:txBody>
          <a:bodyPr wrap="square" rtlCol="0">
            <a:spAutoFit/>
          </a:bodyPr>
          <a:lstStyle/>
          <a:p>
            <a:pPr algn="just"/>
            <a:r>
              <a:rPr lang="it-IT" sz="1000" dirty="0">
                <a:solidFill>
                  <a:srgbClr val="00B0F0"/>
                </a:solidFill>
                <a:hlinkClick r:id="rId2">
                  <a:extLst>
                    <a:ext uri="{A12FA001-AC4F-418D-AE19-62706E023703}">
                      <ahyp:hlinkClr xmlns:ahyp="http://schemas.microsoft.com/office/drawing/2018/hyperlinkcolor" val="tx"/>
                    </a:ext>
                  </a:extLst>
                </a:hlinkClick>
              </a:rPr>
              <a:t>HE MGA — Multi &amp; Mono: V1.1 – 15.04.2022</a:t>
            </a:r>
            <a:r>
              <a:rPr lang="it-IT" sz="1000" dirty="0">
                <a:solidFill>
                  <a:schemeClr val="bg1"/>
                </a:solidFill>
              </a:rPr>
              <a:t>, CHAPTER 4—GRANT IMPLEMENTATION, </a:t>
            </a:r>
            <a:r>
              <a:rPr lang="en-US" sz="1000" dirty="0">
                <a:solidFill>
                  <a:schemeClr val="bg1"/>
                </a:solidFill>
              </a:rPr>
              <a:t>SECTION 2—RULES FOR CARRYING OUT THE ACTION, </a:t>
            </a:r>
            <a:r>
              <a:rPr lang="fr-FR" sz="1000" dirty="0">
                <a:solidFill>
                  <a:schemeClr val="bg1"/>
                </a:solidFill>
              </a:rPr>
              <a:t>ARTICLE 17—COMMUNICATION, DISSEMINATIONAND VISIBILITY</a:t>
            </a:r>
            <a:r>
              <a:rPr lang="it-IT" sz="1000" cap="small" dirty="0">
                <a:solidFill>
                  <a:schemeClr val="bg1"/>
                </a:solidFill>
              </a:rPr>
              <a:t>, p. 51 &amp; CHAPTER 5–CONSEQUENCES OF NON-COMPLIANCE, pp. 71-72</a:t>
            </a:r>
            <a:endParaRPr lang="it-IT" sz="1400" dirty="0">
              <a:solidFill>
                <a:schemeClr val="bg1"/>
              </a:solidFill>
            </a:endParaRPr>
          </a:p>
        </p:txBody>
      </p:sp>
      <p:sp>
        <p:nvSpPr>
          <p:cNvPr id="6" name="CasellaDiTesto 5">
            <a:extLst>
              <a:ext uri="{FF2B5EF4-FFF2-40B4-BE49-F238E27FC236}">
                <a16:creationId xmlns:a16="http://schemas.microsoft.com/office/drawing/2014/main" id="{3741A90A-8C9B-4F6C-AB71-773CD99FD7D9}"/>
              </a:ext>
            </a:extLst>
          </p:cNvPr>
          <p:cNvSpPr txBox="1"/>
          <p:nvPr/>
        </p:nvSpPr>
        <p:spPr>
          <a:xfrm>
            <a:off x="2276652" y="3433207"/>
            <a:ext cx="4590696" cy="2516073"/>
          </a:xfrm>
          <a:prstGeom prst="rect">
            <a:avLst/>
          </a:prstGeom>
          <a:noFill/>
        </p:spPr>
        <p:txBody>
          <a:bodyPr wrap="square" rtlCol="0">
            <a:spAutoFit/>
          </a:bodyPr>
          <a:lstStyle/>
          <a:p>
            <a:r>
              <a:rPr lang="it-IT" sz="1050" b="1" dirty="0"/>
              <a:t>CHAPTER 5 CONSEQUENCES OF NON-COMPLIANCE</a:t>
            </a:r>
          </a:p>
          <a:p>
            <a:r>
              <a:rPr lang="it-IT" sz="1050" u="sng" dirty="0"/>
              <a:t>SECTION 1 REJECTIONS AND GRANT REDUCTION</a:t>
            </a:r>
          </a:p>
          <a:p>
            <a:pPr lvl="1"/>
            <a:r>
              <a:rPr lang="en-US" sz="1050" dirty="0"/>
              <a:t>ARTICLE 27 —REJECTION OF COSTS AND CONTRIBUTIONS</a:t>
            </a:r>
          </a:p>
          <a:p>
            <a:pPr lvl="1"/>
            <a:r>
              <a:rPr lang="it-IT" sz="1050" b="1" dirty="0">
                <a:solidFill>
                  <a:srgbClr val="BD2B0B"/>
                </a:solidFill>
              </a:rPr>
              <a:t>ARTICLE 28 —GRANT REDUCTION</a:t>
            </a:r>
          </a:p>
          <a:p>
            <a:r>
              <a:rPr lang="it-IT" sz="1050" u="sng" dirty="0"/>
              <a:t>SECTION 2 SUSPENSION AND TERMINATION</a:t>
            </a:r>
          </a:p>
          <a:p>
            <a:pPr lvl="1"/>
            <a:r>
              <a:rPr lang="it-IT" sz="1050" dirty="0"/>
              <a:t>ARTICLE 29 —PAYMENT DEADLINE SUSPENSION</a:t>
            </a:r>
          </a:p>
          <a:p>
            <a:pPr lvl="1"/>
            <a:r>
              <a:rPr lang="it-IT" sz="1050" dirty="0"/>
              <a:t>ARTICLE 30 —PAYMENT SUSPENSION</a:t>
            </a:r>
          </a:p>
          <a:p>
            <a:pPr lvl="1"/>
            <a:r>
              <a:rPr lang="it-IT" sz="1050" dirty="0"/>
              <a:t>ARTICLE 31 —GRANT AGREEMENT SUSPENSION</a:t>
            </a:r>
          </a:p>
          <a:p>
            <a:pPr lvl="1"/>
            <a:r>
              <a:rPr lang="en-US" sz="1050" dirty="0"/>
              <a:t>ARTICLE 32 —GRANT AGREEMENT OR BENEFICIARY TERMINATION</a:t>
            </a:r>
            <a:endParaRPr lang="it-IT" sz="1050" dirty="0"/>
          </a:p>
          <a:p>
            <a:r>
              <a:rPr lang="it-IT" sz="1050" u="sng" dirty="0"/>
              <a:t>SECTION 3 </a:t>
            </a:r>
            <a:r>
              <a:rPr lang="en-US" sz="1050" u="sng" dirty="0"/>
              <a:t>OTHER CONSEQUENCES: DAMAGES AND ADMINISTRATIVE SANCTIONS</a:t>
            </a:r>
          </a:p>
          <a:p>
            <a:pPr lvl="1"/>
            <a:r>
              <a:rPr lang="it-IT" sz="1050" dirty="0"/>
              <a:t>ARTICLE 33 —DAMAGES</a:t>
            </a:r>
          </a:p>
          <a:p>
            <a:pPr lvl="1"/>
            <a:r>
              <a:rPr lang="en-US" sz="1050" dirty="0"/>
              <a:t>ARTICLE 34 —ADMINISTRATIVE SANCTIONS AND OTHER MEASURES</a:t>
            </a:r>
          </a:p>
          <a:p>
            <a:r>
              <a:rPr lang="it-IT" sz="1050" u="sng" dirty="0"/>
              <a:t>SECTION 4 FORCE MAJEURE</a:t>
            </a:r>
          </a:p>
          <a:p>
            <a:pPr lvl="1"/>
            <a:r>
              <a:rPr lang="it-IT" sz="1050" dirty="0"/>
              <a:t>ARTICLE 35 —FORCE MAJEURE</a:t>
            </a:r>
          </a:p>
        </p:txBody>
      </p:sp>
      <p:sp>
        <p:nvSpPr>
          <p:cNvPr id="7" name="Freccia circolare a sinistra 6">
            <a:extLst>
              <a:ext uri="{FF2B5EF4-FFF2-40B4-BE49-F238E27FC236}">
                <a16:creationId xmlns:a16="http://schemas.microsoft.com/office/drawing/2014/main" id="{446189B5-A126-446C-9D41-B20EEA5E6716}"/>
              </a:ext>
            </a:extLst>
          </p:cNvPr>
          <p:cNvSpPr/>
          <p:nvPr/>
        </p:nvSpPr>
        <p:spPr>
          <a:xfrm rot="2462707">
            <a:off x="6478767" y="3043436"/>
            <a:ext cx="391396" cy="171825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chemeClr val="tx1"/>
              </a:solidFill>
            </a:endParaRPr>
          </a:p>
        </p:txBody>
      </p:sp>
    </p:spTree>
    <p:extLst>
      <p:ext uri="{BB962C8B-B14F-4D97-AF65-F5344CB8AC3E}">
        <p14:creationId xmlns:p14="http://schemas.microsoft.com/office/powerpoint/2010/main" val="772230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A32913D5-4296-4BAF-8B9B-80BF6DD85E87}"/>
              </a:ext>
            </a:extLst>
          </p:cNvPr>
          <p:cNvSpPr>
            <a:spLocks noGrp="1"/>
          </p:cNvSpPr>
          <p:nvPr>
            <p:ph type="body" sz="quarter" idx="10"/>
          </p:nvPr>
        </p:nvSpPr>
        <p:spPr>
          <a:xfrm>
            <a:off x="395288" y="3104965"/>
            <a:ext cx="8424862" cy="648071"/>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chorCtr="0"/>
          <a:lstStyle/>
          <a:p>
            <a:pPr algn="ctr"/>
            <a:r>
              <a:rPr lang="it-IT" dirty="0"/>
              <a:t>Come rispettare l’obbligo di OA delle pubblicazioni</a:t>
            </a:r>
          </a:p>
        </p:txBody>
      </p:sp>
    </p:spTree>
    <p:extLst>
      <p:ext uri="{BB962C8B-B14F-4D97-AF65-F5344CB8AC3E}">
        <p14:creationId xmlns:p14="http://schemas.microsoft.com/office/powerpoint/2010/main" val="1851506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27">
            <a:extLst>
              <a:ext uri="{FF2B5EF4-FFF2-40B4-BE49-F238E27FC236}">
                <a16:creationId xmlns:a16="http://schemas.microsoft.com/office/drawing/2014/main" id="{3B047FCF-5393-4C5D-BAB4-550F7FBF1706}"/>
              </a:ext>
            </a:extLst>
          </p:cNvPr>
          <p:cNvSpPr txBox="1">
            <a:spLocks/>
          </p:cNvSpPr>
          <p:nvPr/>
        </p:nvSpPr>
        <p:spPr>
          <a:xfrm>
            <a:off x="359569" y="1"/>
            <a:ext cx="8424862" cy="648000"/>
          </a:xfrm>
          <a:prstGeom prst="rect">
            <a:avLst/>
          </a:prstGeom>
        </p:spPr>
        <p:txBody>
          <a:bodyPr anchor="ctr" anchorCtr="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ts val="2200"/>
              </a:lnSpc>
              <a:buNone/>
            </a:pPr>
            <a:r>
              <a:rPr lang="it-IT" sz="2400" b="1" dirty="0">
                <a:solidFill>
                  <a:srgbClr val="1F3D5F"/>
                </a:solidFill>
              </a:rPr>
              <a:t>Open Access delle pubblicazioni in HEU: come attuarlo?</a:t>
            </a:r>
          </a:p>
        </p:txBody>
      </p:sp>
      <p:graphicFrame>
        <p:nvGraphicFramePr>
          <p:cNvPr id="3" name="Diagramma 2">
            <a:extLst>
              <a:ext uri="{FF2B5EF4-FFF2-40B4-BE49-F238E27FC236}">
                <a16:creationId xmlns:a16="http://schemas.microsoft.com/office/drawing/2014/main" id="{163C12BB-5010-405B-9FFC-5AD5FB7EA35F}"/>
              </a:ext>
            </a:extLst>
          </p:cNvPr>
          <p:cNvGraphicFramePr/>
          <p:nvPr>
            <p:extLst>
              <p:ext uri="{D42A27DB-BD31-4B8C-83A1-F6EECF244321}">
                <p14:modId xmlns:p14="http://schemas.microsoft.com/office/powerpoint/2010/main" val="1896158765"/>
              </p:ext>
            </p:extLst>
          </p:nvPr>
        </p:nvGraphicFramePr>
        <p:xfrm>
          <a:off x="179512" y="548679"/>
          <a:ext cx="8712968" cy="5509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ttangolo 5">
            <a:extLst>
              <a:ext uri="{FF2B5EF4-FFF2-40B4-BE49-F238E27FC236}">
                <a16:creationId xmlns:a16="http://schemas.microsoft.com/office/drawing/2014/main" id="{FA8FF649-D82C-405D-9A58-26A4C7B61AE6}"/>
              </a:ext>
            </a:extLst>
          </p:cNvPr>
          <p:cNvSpPr/>
          <p:nvPr/>
        </p:nvSpPr>
        <p:spPr>
          <a:xfrm>
            <a:off x="107504" y="6295092"/>
            <a:ext cx="6912768" cy="446276"/>
          </a:xfrm>
          <a:prstGeom prst="rect">
            <a:avLst/>
          </a:prstGeom>
          <a:noFill/>
        </p:spPr>
        <p:txBody>
          <a:bodyPr wrap="square">
            <a:spAutoFit/>
          </a:bodyPr>
          <a:lstStyle/>
          <a:p>
            <a:pPr algn="just"/>
            <a:r>
              <a:rPr lang="en-US" sz="1150" dirty="0">
                <a:solidFill>
                  <a:schemeClr val="bg1"/>
                </a:solidFill>
              </a:rPr>
              <a:t>§ In HEU le </a:t>
            </a:r>
            <a:r>
              <a:rPr lang="en-US" sz="1150" dirty="0" err="1">
                <a:solidFill>
                  <a:schemeClr val="bg1"/>
                </a:solidFill>
              </a:rPr>
              <a:t>tariffe</a:t>
            </a:r>
            <a:r>
              <a:rPr lang="en-US" sz="1150" dirty="0">
                <a:solidFill>
                  <a:schemeClr val="bg1"/>
                </a:solidFill>
              </a:rPr>
              <a:t> per </a:t>
            </a:r>
            <a:r>
              <a:rPr lang="en-US" sz="1150" dirty="0" err="1">
                <a:solidFill>
                  <a:schemeClr val="bg1"/>
                </a:solidFill>
              </a:rPr>
              <a:t>pubblicare</a:t>
            </a:r>
            <a:r>
              <a:rPr lang="en-US" sz="1150" dirty="0">
                <a:solidFill>
                  <a:schemeClr val="bg1"/>
                </a:solidFill>
              </a:rPr>
              <a:t> in </a:t>
            </a:r>
            <a:r>
              <a:rPr lang="en-US" sz="1150" dirty="0" err="1">
                <a:solidFill>
                  <a:schemeClr val="bg1"/>
                </a:solidFill>
              </a:rPr>
              <a:t>riviste</a:t>
            </a:r>
            <a:r>
              <a:rPr lang="en-US" sz="1150" dirty="0">
                <a:solidFill>
                  <a:schemeClr val="bg1"/>
                </a:solidFill>
              </a:rPr>
              <a:t> full OA (APCs) </a:t>
            </a:r>
            <a:r>
              <a:rPr lang="en-US" sz="1150" dirty="0" err="1">
                <a:solidFill>
                  <a:schemeClr val="bg1"/>
                </a:solidFill>
              </a:rPr>
              <a:t>possono</a:t>
            </a:r>
            <a:r>
              <a:rPr lang="en-US" sz="1150" dirty="0">
                <a:solidFill>
                  <a:schemeClr val="bg1"/>
                </a:solidFill>
              </a:rPr>
              <a:t> </a:t>
            </a:r>
            <a:r>
              <a:rPr lang="en-US" sz="1150" dirty="0" err="1">
                <a:solidFill>
                  <a:schemeClr val="bg1"/>
                </a:solidFill>
              </a:rPr>
              <a:t>essere</a:t>
            </a:r>
            <a:r>
              <a:rPr lang="en-US" sz="1150" dirty="0">
                <a:solidFill>
                  <a:schemeClr val="bg1"/>
                </a:solidFill>
              </a:rPr>
              <a:t> </a:t>
            </a:r>
            <a:r>
              <a:rPr lang="en-US" sz="1150" dirty="0" err="1">
                <a:solidFill>
                  <a:schemeClr val="bg1"/>
                </a:solidFill>
              </a:rPr>
              <a:t>coperte</a:t>
            </a:r>
            <a:r>
              <a:rPr lang="en-US" sz="1150" dirty="0">
                <a:solidFill>
                  <a:schemeClr val="bg1"/>
                </a:solidFill>
              </a:rPr>
              <a:t> dal budget di </a:t>
            </a:r>
            <a:r>
              <a:rPr lang="en-US" sz="1150" dirty="0" err="1">
                <a:solidFill>
                  <a:schemeClr val="bg1"/>
                </a:solidFill>
              </a:rPr>
              <a:t>progetto</a:t>
            </a:r>
            <a:r>
              <a:rPr lang="en-US" sz="1150" dirty="0">
                <a:solidFill>
                  <a:schemeClr val="bg1"/>
                </a:solidFill>
              </a:rPr>
              <a:t>, </a:t>
            </a:r>
            <a:r>
              <a:rPr lang="en-US" sz="1150" dirty="0" err="1">
                <a:solidFill>
                  <a:schemeClr val="bg1"/>
                </a:solidFill>
              </a:rPr>
              <a:t>mentre</a:t>
            </a:r>
            <a:r>
              <a:rPr lang="en-US" sz="1150" dirty="0">
                <a:solidFill>
                  <a:schemeClr val="bg1"/>
                </a:solidFill>
              </a:rPr>
              <a:t> i </a:t>
            </a:r>
            <a:r>
              <a:rPr lang="en-US" sz="1150" dirty="0" err="1">
                <a:solidFill>
                  <a:schemeClr val="bg1"/>
                </a:solidFill>
              </a:rPr>
              <a:t>costi</a:t>
            </a:r>
            <a:r>
              <a:rPr lang="en-US" sz="1150" dirty="0">
                <a:solidFill>
                  <a:schemeClr val="bg1"/>
                </a:solidFill>
              </a:rPr>
              <a:t> per </a:t>
            </a:r>
            <a:r>
              <a:rPr lang="en-US" sz="1150" dirty="0" err="1">
                <a:solidFill>
                  <a:schemeClr val="bg1"/>
                </a:solidFill>
              </a:rPr>
              <a:t>pubblicare</a:t>
            </a:r>
            <a:r>
              <a:rPr lang="en-US" sz="1150" dirty="0">
                <a:solidFill>
                  <a:schemeClr val="bg1"/>
                </a:solidFill>
              </a:rPr>
              <a:t> in </a:t>
            </a:r>
            <a:r>
              <a:rPr lang="en-US" sz="1150" dirty="0" err="1">
                <a:solidFill>
                  <a:schemeClr val="bg1"/>
                </a:solidFill>
              </a:rPr>
              <a:t>riviste</a:t>
            </a:r>
            <a:r>
              <a:rPr lang="en-US" sz="1150" dirty="0">
                <a:solidFill>
                  <a:schemeClr val="bg1"/>
                </a:solidFill>
              </a:rPr>
              <a:t> </a:t>
            </a:r>
            <a:r>
              <a:rPr lang="en-US" sz="1150" dirty="0" err="1">
                <a:solidFill>
                  <a:schemeClr val="bg1"/>
                </a:solidFill>
              </a:rPr>
              <a:t>ibride</a:t>
            </a:r>
            <a:r>
              <a:rPr lang="en-US" sz="1150" dirty="0">
                <a:solidFill>
                  <a:schemeClr val="bg1"/>
                </a:solidFill>
              </a:rPr>
              <a:t> non </a:t>
            </a:r>
            <a:r>
              <a:rPr lang="en-US" sz="1150" dirty="0" err="1">
                <a:solidFill>
                  <a:schemeClr val="bg1"/>
                </a:solidFill>
              </a:rPr>
              <a:t>sono</a:t>
            </a:r>
            <a:r>
              <a:rPr lang="en-US" sz="1150" dirty="0">
                <a:solidFill>
                  <a:schemeClr val="bg1"/>
                </a:solidFill>
              </a:rPr>
              <a:t> </a:t>
            </a:r>
            <a:r>
              <a:rPr lang="en-US" sz="1150" dirty="0" err="1">
                <a:solidFill>
                  <a:schemeClr val="bg1"/>
                </a:solidFill>
              </a:rPr>
              <a:t>rimborsabili</a:t>
            </a:r>
            <a:endParaRPr lang="en-US" sz="1150" dirty="0">
              <a:solidFill>
                <a:schemeClr val="bg1"/>
              </a:solidFill>
              <a:cs typeface="Montserrat Light"/>
            </a:endParaRPr>
          </a:p>
        </p:txBody>
      </p:sp>
    </p:spTree>
    <p:extLst>
      <p:ext uri="{BB962C8B-B14F-4D97-AF65-F5344CB8AC3E}">
        <p14:creationId xmlns:p14="http://schemas.microsoft.com/office/powerpoint/2010/main" val="2017858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13505205-7BC8-2CF6-907C-59244C5A975D}"/>
              </a:ext>
            </a:extLst>
          </p:cNvPr>
          <p:cNvSpPr>
            <a:spLocks noGrp="1"/>
          </p:cNvSpPr>
          <p:nvPr>
            <p:ph type="body" sz="quarter" idx="10"/>
          </p:nvPr>
        </p:nvSpPr>
        <p:spPr/>
        <p:txBody>
          <a:bodyPr/>
          <a:lstStyle/>
          <a:p>
            <a:r>
              <a:rPr lang="it-IT" dirty="0"/>
              <a:t>Open Access &amp; tipologie sedi editoriali</a:t>
            </a:r>
          </a:p>
        </p:txBody>
      </p:sp>
      <p:graphicFrame>
        <p:nvGraphicFramePr>
          <p:cNvPr id="8" name="Segnaposto contenuto 7">
            <a:extLst>
              <a:ext uri="{FF2B5EF4-FFF2-40B4-BE49-F238E27FC236}">
                <a16:creationId xmlns:a16="http://schemas.microsoft.com/office/drawing/2014/main" id="{F00CB391-213D-4B00-921E-82372652E8CE}"/>
              </a:ext>
            </a:extLst>
          </p:cNvPr>
          <p:cNvGraphicFramePr>
            <a:graphicFrameLocks noGrp="1"/>
          </p:cNvGraphicFramePr>
          <p:nvPr>
            <p:ph sz="quarter" idx="13"/>
            <p:extLst>
              <p:ext uri="{D42A27DB-BD31-4B8C-83A1-F6EECF244321}">
                <p14:modId xmlns:p14="http://schemas.microsoft.com/office/powerpoint/2010/main" val="2906416113"/>
              </p:ext>
            </p:extLst>
          </p:nvPr>
        </p:nvGraphicFramePr>
        <p:xfrm>
          <a:off x="395288" y="980157"/>
          <a:ext cx="4105275" cy="2160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Segnaposto contenuto 8">
            <a:extLst>
              <a:ext uri="{FF2B5EF4-FFF2-40B4-BE49-F238E27FC236}">
                <a16:creationId xmlns:a16="http://schemas.microsoft.com/office/drawing/2014/main" id="{7A2BAC21-09B0-4231-9A4A-EEF10B360AEA}"/>
              </a:ext>
            </a:extLst>
          </p:cNvPr>
          <p:cNvGraphicFramePr>
            <a:graphicFrameLocks noGrp="1"/>
          </p:cNvGraphicFramePr>
          <p:nvPr>
            <p:ph sz="quarter" idx="16"/>
            <p:extLst>
              <p:ext uri="{D42A27DB-BD31-4B8C-83A1-F6EECF244321}">
                <p14:modId xmlns:p14="http://schemas.microsoft.com/office/powerpoint/2010/main" val="3958984087"/>
              </p:ext>
            </p:extLst>
          </p:nvPr>
        </p:nvGraphicFramePr>
        <p:xfrm>
          <a:off x="4643438" y="1008732"/>
          <a:ext cx="4176712" cy="21621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Segnaposto contenuto 9">
            <a:extLst>
              <a:ext uri="{FF2B5EF4-FFF2-40B4-BE49-F238E27FC236}">
                <a16:creationId xmlns:a16="http://schemas.microsoft.com/office/drawing/2014/main" id="{74018FF9-516C-410A-B4B7-AEF8F1FB2C67}"/>
              </a:ext>
            </a:extLst>
          </p:cNvPr>
          <p:cNvGraphicFramePr>
            <a:graphicFrameLocks noGrp="1"/>
          </p:cNvGraphicFramePr>
          <p:nvPr>
            <p:ph sz="quarter" idx="14"/>
            <p:extLst>
              <p:ext uri="{D42A27DB-BD31-4B8C-83A1-F6EECF244321}">
                <p14:modId xmlns:p14="http://schemas.microsoft.com/office/powerpoint/2010/main" val="16172083"/>
              </p:ext>
            </p:extLst>
          </p:nvPr>
        </p:nvGraphicFramePr>
        <p:xfrm>
          <a:off x="406400" y="3356645"/>
          <a:ext cx="4094163" cy="216058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1" name="Segnaposto contenuto 10">
            <a:extLst>
              <a:ext uri="{FF2B5EF4-FFF2-40B4-BE49-F238E27FC236}">
                <a16:creationId xmlns:a16="http://schemas.microsoft.com/office/drawing/2014/main" id="{B0015BA0-C73C-4B4D-8847-6CF8E0CD4D76}"/>
              </a:ext>
            </a:extLst>
          </p:cNvPr>
          <p:cNvGraphicFramePr>
            <a:graphicFrameLocks noGrp="1"/>
          </p:cNvGraphicFramePr>
          <p:nvPr>
            <p:ph sz="quarter" idx="15"/>
            <p:extLst>
              <p:ext uri="{D42A27DB-BD31-4B8C-83A1-F6EECF244321}">
                <p14:modId xmlns:p14="http://schemas.microsoft.com/office/powerpoint/2010/main" val="226667671"/>
              </p:ext>
            </p:extLst>
          </p:nvPr>
        </p:nvGraphicFramePr>
        <p:xfrm>
          <a:off x="4643438" y="3356645"/>
          <a:ext cx="4176712" cy="216058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3" name="Rettangolo 12">
            <a:extLst>
              <a:ext uri="{FF2B5EF4-FFF2-40B4-BE49-F238E27FC236}">
                <a16:creationId xmlns:a16="http://schemas.microsoft.com/office/drawing/2014/main" id="{FD759334-1942-4E82-8758-C6B2AD170CDF}"/>
              </a:ext>
            </a:extLst>
          </p:cNvPr>
          <p:cNvSpPr/>
          <p:nvPr/>
        </p:nvSpPr>
        <p:spPr>
          <a:xfrm>
            <a:off x="5508104" y="4941168"/>
            <a:ext cx="3528392"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a:buFont typeface="Wingdings" panose="05000000000000000000" pitchFamily="2" charset="2"/>
              <a:buChar char="à"/>
            </a:pPr>
            <a:r>
              <a:rPr lang="it-IT" sz="1600" b="1" dirty="0">
                <a:solidFill>
                  <a:srgbClr val="C00000"/>
                </a:solidFill>
                <a:sym typeface="Wingdings" panose="05000000000000000000" pitchFamily="2" charset="2"/>
              </a:rPr>
              <a:t>Gold OA ibrido </a:t>
            </a:r>
            <a:r>
              <a:rPr lang="it-IT" sz="1600" b="1" u="sng" dirty="0">
                <a:solidFill>
                  <a:srgbClr val="C00000"/>
                </a:solidFill>
                <a:sym typeface="Wingdings" panose="05000000000000000000" pitchFamily="2" charset="2"/>
              </a:rPr>
              <a:t>non rimborsabile in HEU</a:t>
            </a:r>
            <a:r>
              <a:rPr lang="it-IT" sz="1600" b="1" dirty="0">
                <a:solidFill>
                  <a:srgbClr val="C00000"/>
                </a:solidFill>
                <a:sym typeface="Wingdings" panose="05000000000000000000" pitchFamily="2" charset="2"/>
              </a:rPr>
              <a:t>, ma possibilità di copertura dei costi grazie ai </a:t>
            </a:r>
            <a:r>
              <a:rPr lang="it-IT" sz="1600" b="1" dirty="0">
                <a:solidFill>
                  <a:srgbClr val="C00000"/>
                </a:solidFill>
                <a:sym typeface="Wingdings" panose="05000000000000000000" pitchFamily="2" charset="2"/>
                <a:hlinkClick r:id="rId22"/>
              </a:rPr>
              <a:t>contratti trasformativi a cui ha aderito l’Ateneo</a:t>
            </a:r>
            <a:r>
              <a:rPr lang="it-IT" sz="1600" b="1" dirty="0">
                <a:solidFill>
                  <a:srgbClr val="C00000"/>
                </a:solidFill>
                <a:sym typeface="Wingdings" panose="05000000000000000000" pitchFamily="2" charset="2"/>
              </a:rPr>
              <a:t> </a:t>
            </a:r>
          </a:p>
        </p:txBody>
      </p:sp>
      <p:sp>
        <p:nvSpPr>
          <p:cNvPr id="14" name="Rettangolo 13">
            <a:extLst>
              <a:ext uri="{FF2B5EF4-FFF2-40B4-BE49-F238E27FC236}">
                <a16:creationId xmlns:a16="http://schemas.microsoft.com/office/drawing/2014/main" id="{D42DC738-006D-47A2-AD38-151B3E35FE64}"/>
              </a:ext>
            </a:extLst>
          </p:cNvPr>
          <p:cNvSpPr/>
          <p:nvPr/>
        </p:nvSpPr>
        <p:spPr>
          <a:xfrm>
            <a:off x="360040" y="5661248"/>
            <a:ext cx="4788024" cy="461665"/>
          </a:xfrm>
          <a:prstGeom prst="rect">
            <a:avLst/>
          </a:prstGeom>
        </p:spPr>
        <p:txBody>
          <a:bodyPr wrap="square">
            <a:spAutoFit/>
          </a:bodyPr>
          <a:lstStyle/>
          <a:p>
            <a:pPr algn="ctr"/>
            <a:r>
              <a:rPr lang="it-IT" sz="2400" dirty="0">
                <a:ln w="0"/>
                <a:solidFill>
                  <a:schemeClr val="accent1"/>
                </a:solidFill>
                <a:effectLst>
                  <a:outerShdw blurRad="38100" dist="25400" dir="5400000" algn="ctr" rotWithShape="0">
                    <a:srgbClr val="6E747A">
                      <a:alpha val="43000"/>
                    </a:srgbClr>
                  </a:outerShdw>
                </a:effectLst>
              </a:rPr>
              <a:t>Attenzione ai </a:t>
            </a:r>
            <a:r>
              <a:rPr lang="it-IT" sz="2400" dirty="0" err="1">
                <a:ln w="0"/>
                <a:solidFill>
                  <a:schemeClr val="accent1"/>
                </a:solidFill>
                <a:effectLst>
                  <a:outerShdw blurRad="38100" dist="25400" dir="5400000" algn="ctr" rotWithShape="0">
                    <a:srgbClr val="6E747A">
                      <a:alpha val="43000"/>
                    </a:srgbClr>
                  </a:outerShdw>
                </a:effectLst>
              </a:rPr>
              <a:t>predatory</a:t>
            </a:r>
            <a:r>
              <a:rPr lang="it-IT" sz="2400" dirty="0">
                <a:ln w="0"/>
                <a:solidFill>
                  <a:schemeClr val="accent1"/>
                </a:solidFill>
                <a:effectLst>
                  <a:outerShdw blurRad="38100" dist="25400" dir="5400000" algn="ctr" rotWithShape="0">
                    <a:srgbClr val="6E747A">
                      <a:alpha val="43000"/>
                    </a:srgbClr>
                  </a:outerShdw>
                </a:effectLst>
              </a:rPr>
              <a:t> publishers!!!</a:t>
            </a:r>
            <a:endParaRPr lang="en-GB" sz="2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96325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sellaDiTesto 18">
            <a:extLst>
              <a:ext uri="{FF2B5EF4-FFF2-40B4-BE49-F238E27FC236}">
                <a16:creationId xmlns:a16="http://schemas.microsoft.com/office/drawing/2014/main" id="{6D514B4D-9E9B-456F-9149-6ED7FEB62333}"/>
              </a:ext>
            </a:extLst>
          </p:cNvPr>
          <p:cNvSpPr txBox="1"/>
          <p:nvPr/>
        </p:nvSpPr>
        <p:spPr>
          <a:xfrm>
            <a:off x="0" y="6146720"/>
            <a:ext cx="7092280" cy="646331"/>
          </a:xfrm>
          <a:prstGeom prst="rect">
            <a:avLst/>
          </a:prstGeom>
          <a:noFill/>
        </p:spPr>
        <p:txBody>
          <a:bodyPr wrap="square" rtlCol="0">
            <a:spAutoFit/>
          </a:bodyPr>
          <a:lstStyle/>
          <a:p>
            <a:r>
              <a:rPr lang="it-IT" sz="1200" dirty="0">
                <a:solidFill>
                  <a:schemeClr val="bg1"/>
                </a:solidFill>
              </a:rPr>
              <a:t>Open Research Europe (ORE), </a:t>
            </a:r>
            <a:r>
              <a:rPr lang="it-IT" sz="1200" dirty="0">
                <a:solidFill>
                  <a:srgbClr val="00B0F0"/>
                </a:solidFill>
                <a:hlinkClick r:id="rId3">
                  <a:extLst>
                    <a:ext uri="{A12FA001-AC4F-418D-AE19-62706E023703}">
                      <ahyp:hlinkClr xmlns:ahyp="http://schemas.microsoft.com/office/drawing/2018/hyperlinkcolor" val="tx"/>
                    </a:ext>
                  </a:extLst>
                </a:hlinkClick>
              </a:rPr>
              <a:t>https://open-research-europe.ec.europa.eu/about</a:t>
            </a:r>
            <a:endParaRPr lang="it-IT" sz="1200" dirty="0">
              <a:solidFill>
                <a:srgbClr val="00B0F0"/>
              </a:solidFill>
            </a:endParaRPr>
          </a:p>
          <a:p>
            <a:r>
              <a:rPr lang="it-IT" sz="1200" dirty="0">
                <a:solidFill>
                  <a:schemeClr val="bg1"/>
                </a:solidFill>
              </a:rPr>
              <a:t>ICDI webinar «</a:t>
            </a:r>
            <a:r>
              <a:rPr lang="it-IT" sz="1200" dirty="0">
                <a:solidFill>
                  <a:srgbClr val="00B0F0"/>
                </a:solidFill>
                <a:hlinkClick r:id="rId4">
                  <a:extLst>
                    <a:ext uri="{A12FA001-AC4F-418D-AE19-62706E023703}">
                      <ahyp:hlinkClr xmlns:ahyp="http://schemas.microsoft.com/office/drawing/2018/hyperlinkcolor" val="tx"/>
                    </a:ext>
                  </a:extLst>
                </a:hlinkClick>
              </a:rPr>
              <a:t>Open Research Europe: la nuova piattaforma di pubblicazione della Commissione Europea</a:t>
            </a:r>
            <a:r>
              <a:rPr lang="it-IT" sz="1200" dirty="0">
                <a:solidFill>
                  <a:schemeClr val="bg1"/>
                </a:solidFill>
              </a:rPr>
              <a:t>» (ita) &amp; «</a:t>
            </a:r>
            <a:r>
              <a:rPr lang="en-US" sz="1200" dirty="0">
                <a:solidFill>
                  <a:srgbClr val="00B0F0"/>
                </a:solidFill>
                <a:hlinkClick r:id="rId5">
                  <a:extLst>
                    <a:ext uri="{A12FA001-AC4F-418D-AE19-62706E023703}">
                      <ahyp:hlinkClr xmlns:ahyp="http://schemas.microsoft.com/office/drawing/2018/hyperlinkcolor" val="tx"/>
                    </a:ext>
                  </a:extLst>
                </a:hlinkClick>
              </a:rPr>
              <a:t>Open Research Europe: the new open access publishing platform of the European Commission</a:t>
            </a:r>
            <a:r>
              <a:rPr lang="it-IT" sz="1200" dirty="0">
                <a:solidFill>
                  <a:schemeClr val="bg1"/>
                </a:solidFill>
              </a:rPr>
              <a:t>» (</a:t>
            </a:r>
            <a:r>
              <a:rPr lang="it-IT" sz="1200" dirty="0" err="1">
                <a:solidFill>
                  <a:schemeClr val="bg1"/>
                </a:solidFill>
              </a:rPr>
              <a:t>eng</a:t>
            </a:r>
            <a:r>
              <a:rPr lang="it-IT" sz="1200" dirty="0">
                <a:solidFill>
                  <a:schemeClr val="bg1"/>
                </a:solidFill>
              </a:rPr>
              <a:t>) </a:t>
            </a:r>
            <a:endParaRPr lang="it-IT" dirty="0">
              <a:solidFill>
                <a:schemeClr val="bg1"/>
              </a:solidFill>
            </a:endParaRPr>
          </a:p>
        </p:txBody>
      </p:sp>
      <p:pic>
        <p:nvPicPr>
          <p:cNvPr id="20" name="Immagine 19">
            <a:extLst>
              <a:ext uri="{FF2B5EF4-FFF2-40B4-BE49-F238E27FC236}">
                <a16:creationId xmlns:a16="http://schemas.microsoft.com/office/drawing/2014/main" id="{33904EB2-3685-4EB8-B74F-1187786141CF}"/>
              </a:ext>
            </a:extLst>
          </p:cNvPr>
          <p:cNvPicPr>
            <a:picLocks noChangeAspect="1"/>
          </p:cNvPicPr>
          <p:nvPr/>
        </p:nvPicPr>
        <p:blipFill>
          <a:blip r:embed="rId6"/>
          <a:stretch>
            <a:fillRect/>
          </a:stretch>
        </p:blipFill>
        <p:spPr>
          <a:xfrm>
            <a:off x="76661" y="836712"/>
            <a:ext cx="7286625" cy="1905000"/>
          </a:xfrm>
          <a:prstGeom prst="rect">
            <a:avLst/>
          </a:prstGeom>
        </p:spPr>
      </p:pic>
      <p:pic>
        <p:nvPicPr>
          <p:cNvPr id="6" name="Immagine 5">
            <a:extLst>
              <a:ext uri="{FF2B5EF4-FFF2-40B4-BE49-F238E27FC236}">
                <a16:creationId xmlns:a16="http://schemas.microsoft.com/office/drawing/2014/main" id="{30DA4D7E-2C9A-4E07-AD14-A1103121AE21}"/>
              </a:ext>
            </a:extLst>
          </p:cNvPr>
          <p:cNvPicPr>
            <a:picLocks noChangeAspect="1"/>
          </p:cNvPicPr>
          <p:nvPr/>
        </p:nvPicPr>
        <p:blipFill>
          <a:blip r:embed="rId7"/>
          <a:stretch>
            <a:fillRect/>
          </a:stretch>
        </p:blipFill>
        <p:spPr>
          <a:xfrm>
            <a:off x="1836496" y="2335698"/>
            <a:ext cx="7200000" cy="3502358"/>
          </a:xfrm>
          <a:prstGeom prst="rect">
            <a:avLst/>
          </a:prstGeom>
        </p:spPr>
      </p:pic>
      <p:sp>
        <p:nvSpPr>
          <p:cNvPr id="7" name="Segnaposto testo 27">
            <a:extLst>
              <a:ext uri="{FF2B5EF4-FFF2-40B4-BE49-F238E27FC236}">
                <a16:creationId xmlns:a16="http://schemas.microsoft.com/office/drawing/2014/main" id="{AE538D86-4DF9-4A9E-9332-56AD467D384D}"/>
              </a:ext>
            </a:extLst>
          </p:cNvPr>
          <p:cNvSpPr txBox="1">
            <a:spLocks/>
          </p:cNvSpPr>
          <p:nvPr/>
        </p:nvSpPr>
        <p:spPr>
          <a:xfrm>
            <a:off x="359569" y="0"/>
            <a:ext cx="8424862" cy="908719"/>
          </a:xfrm>
          <a:prstGeom prst="rect">
            <a:avLst/>
          </a:prstGeom>
        </p:spPr>
        <p:txBody>
          <a:bodyPr anchor="ctr" anchorCtr="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ts val="2200"/>
              </a:lnSpc>
              <a:buNone/>
            </a:pPr>
            <a:r>
              <a:rPr lang="it-IT" sz="2400" b="1" dirty="0">
                <a:solidFill>
                  <a:srgbClr val="1F3D5F"/>
                </a:solidFill>
              </a:rPr>
              <a:t>Open Access &amp; tipologie sedi editoriali</a:t>
            </a:r>
          </a:p>
          <a:p>
            <a:pPr marL="0" lvl="0" indent="0">
              <a:lnSpc>
                <a:spcPts val="2200"/>
              </a:lnSpc>
              <a:buNone/>
            </a:pPr>
            <a:r>
              <a:rPr lang="it-IT" sz="1800" b="1" dirty="0">
                <a:solidFill>
                  <a:srgbClr val="1F3D5F"/>
                </a:solidFill>
              </a:rPr>
              <a:t>La piattaforma di pubblicazione Open Research Europe (ORE)</a:t>
            </a:r>
          </a:p>
        </p:txBody>
      </p:sp>
    </p:spTree>
    <p:extLst>
      <p:ext uri="{BB962C8B-B14F-4D97-AF65-F5344CB8AC3E}">
        <p14:creationId xmlns:p14="http://schemas.microsoft.com/office/powerpoint/2010/main" val="1062095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err="1"/>
              <a:t>Overview</a:t>
            </a:r>
            <a:endParaRPr lang="it-IT" dirty="0"/>
          </a:p>
        </p:txBody>
      </p:sp>
      <p:sp>
        <p:nvSpPr>
          <p:cNvPr id="3" name="Segnaposto testo 2"/>
          <p:cNvSpPr>
            <a:spLocks noGrp="1"/>
          </p:cNvSpPr>
          <p:nvPr>
            <p:ph type="body" sz="quarter" idx="11"/>
          </p:nvPr>
        </p:nvSpPr>
        <p:spPr/>
        <p:txBody>
          <a:bodyPr/>
          <a:lstStyle/>
          <a:p>
            <a:pPr marL="285750" indent="-285750">
              <a:lnSpc>
                <a:spcPct val="150000"/>
              </a:lnSpc>
              <a:buFont typeface="Arial" panose="020B0604020202020204" pitchFamily="34" charset="0"/>
              <a:buChar char="•"/>
            </a:pPr>
            <a:r>
              <a:rPr lang="it-IT" sz="2400" dirty="0"/>
              <a:t>Gli obblighi di Open Access in Horizon Europe</a:t>
            </a:r>
          </a:p>
          <a:p>
            <a:pPr marL="285750" indent="-285750">
              <a:lnSpc>
                <a:spcPct val="150000"/>
              </a:lnSpc>
              <a:buFont typeface="Arial" panose="020B0604020202020204" pitchFamily="34" charset="0"/>
              <a:buChar char="•"/>
            </a:pPr>
            <a:r>
              <a:rPr lang="it-IT" sz="2400" dirty="0"/>
              <a:t>Come rispettare l’obbligo di OA delle pubblicazioni</a:t>
            </a:r>
          </a:p>
          <a:p>
            <a:pPr marL="285750" indent="-285750">
              <a:lnSpc>
                <a:spcPct val="150000"/>
              </a:lnSpc>
              <a:buFont typeface="Arial" panose="020B0604020202020204" pitchFamily="34" charset="0"/>
              <a:buChar char="•"/>
            </a:pPr>
            <a:r>
              <a:rPr lang="en-US" sz="2400" dirty="0"/>
              <a:t>Il supporto </a:t>
            </a:r>
            <a:r>
              <a:rPr lang="en-US" sz="2400" dirty="0" err="1"/>
              <a:t>all’OA</a:t>
            </a:r>
            <a:r>
              <a:rPr lang="en-US" sz="2400" dirty="0"/>
              <a:t> delle </a:t>
            </a:r>
            <a:r>
              <a:rPr lang="en-US" sz="2400" dirty="0" err="1"/>
              <a:t>biblioteche</a:t>
            </a:r>
            <a:r>
              <a:rPr lang="en-US" sz="2400" dirty="0"/>
              <a:t> </a:t>
            </a:r>
            <a:r>
              <a:rPr lang="en-US" sz="2400" dirty="0" err="1"/>
              <a:t>nelle</a:t>
            </a:r>
            <a:r>
              <a:rPr lang="en-US" sz="2400" dirty="0"/>
              <a:t> </a:t>
            </a:r>
            <a:r>
              <a:rPr lang="en-US" sz="2400" dirty="0" err="1"/>
              <a:t>varie</a:t>
            </a:r>
            <a:r>
              <a:rPr lang="en-US" sz="2400" dirty="0"/>
              <a:t> </a:t>
            </a:r>
            <a:r>
              <a:rPr lang="en-US" sz="2400" dirty="0" err="1"/>
              <a:t>fasi</a:t>
            </a:r>
            <a:r>
              <a:rPr lang="en-US" sz="2400" dirty="0"/>
              <a:t> di </a:t>
            </a:r>
            <a:r>
              <a:rPr lang="en-US" sz="2400" dirty="0" err="1"/>
              <a:t>progetto</a:t>
            </a:r>
            <a:endParaRPr lang="en-US" sz="2400" dirty="0"/>
          </a:p>
          <a:p>
            <a:pPr marL="285750" indent="-285750">
              <a:lnSpc>
                <a:spcPct val="150000"/>
              </a:lnSpc>
              <a:buFont typeface="Arial" panose="020B0604020202020204" pitchFamily="34" charset="0"/>
              <a:buChar char="•"/>
            </a:pPr>
            <a:r>
              <a:rPr lang="it-IT" sz="2400" dirty="0"/>
              <a:t>Link utili</a:t>
            </a:r>
          </a:p>
        </p:txBody>
      </p:sp>
    </p:spTree>
    <p:extLst>
      <p:ext uri="{BB962C8B-B14F-4D97-AF65-F5344CB8AC3E}">
        <p14:creationId xmlns:p14="http://schemas.microsoft.com/office/powerpoint/2010/main" val="1199445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06B8120A-E784-4D67-B142-865993227415}"/>
              </a:ext>
            </a:extLst>
          </p:cNvPr>
          <p:cNvSpPr>
            <a:spLocks noGrp="1"/>
          </p:cNvSpPr>
          <p:nvPr>
            <p:ph type="body" sz="quarter" idx="11"/>
          </p:nvPr>
        </p:nvSpPr>
        <p:spPr>
          <a:xfrm>
            <a:off x="107504" y="548680"/>
            <a:ext cx="3528640" cy="2376264"/>
          </a:xfrm>
        </p:spPr>
        <p:txBody>
          <a:bodyPr/>
          <a:lstStyle/>
          <a:p>
            <a:pPr algn="ctr"/>
            <a:r>
              <a:rPr lang="it-IT" sz="2400" dirty="0"/>
              <a:t>obblighi mandato OA HEU </a:t>
            </a:r>
          </a:p>
          <a:p>
            <a:pPr algn="ctr"/>
            <a:endParaRPr lang="it-IT" sz="1600" dirty="0"/>
          </a:p>
          <a:p>
            <a:pPr algn="ctr"/>
            <a:endParaRPr lang="it-IT" sz="2400" dirty="0"/>
          </a:p>
          <a:p>
            <a:pPr algn="ctr"/>
            <a:r>
              <a:rPr lang="it-IT" sz="2400" dirty="0"/>
              <a:t>vincoli policy editoriali</a:t>
            </a:r>
          </a:p>
          <a:p>
            <a:r>
              <a:rPr lang="it-IT" dirty="0"/>
              <a:t> </a:t>
            </a:r>
          </a:p>
          <a:p>
            <a:endParaRPr lang="it-IT" dirty="0"/>
          </a:p>
          <a:p>
            <a:pPr algn="ctr"/>
            <a:endParaRPr lang="it-IT" dirty="0"/>
          </a:p>
        </p:txBody>
      </p:sp>
      <p:graphicFrame>
        <p:nvGraphicFramePr>
          <p:cNvPr id="5" name="Diagramma 4">
            <a:extLst>
              <a:ext uri="{FF2B5EF4-FFF2-40B4-BE49-F238E27FC236}">
                <a16:creationId xmlns:a16="http://schemas.microsoft.com/office/drawing/2014/main" id="{0B4F4FED-991F-48B7-B93E-A0B82301B8DA}"/>
              </a:ext>
            </a:extLst>
          </p:cNvPr>
          <p:cNvGraphicFramePr/>
          <p:nvPr>
            <p:extLst>
              <p:ext uri="{D42A27DB-BD31-4B8C-83A1-F6EECF244321}">
                <p14:modId xmlns:p14="http://schemas.microsoft.com/office/powerpoint/2010/main" val="1561661699"/>
              </p:ext>
            </p:extLst>
          </p:nvPr>
        </p:nvGraphicFramePr>
        <p:xfrm>
          <a:off x="3491880" y="1124744"/>
          <a:ext cx="511256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roce 11">
            <a:extLst>
              <a:ext uri="{FF2B5EF4-FFF2-40B4-BE49-F238E27FC236}">
                <a16:creationId xmlns:a16="http://schemas.microsoft.com/office/drawing/2014/main" id="{4D60D93C-E8D8-4DA2-BED6-B4BC8CBAB0CA}"/>
              </a:ext>
            </a:extLst>
          </p:cNvPr>
          <p:cNvSpPr/>
          <p:nvPr/>
        </p:nvSpPr>
        <p:spPr>
          <a:xfrm>
            <a:off x="1432990" y="1157903"/>
            <a:ext cx="499828" cy="470897"/>
          </a:xfrm>
          <a:prstGeom prst="plus">
            <a:avLst>
              <a:gd name="adj" fmla="val 371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in giù 12">
            <a:extLst>
              <a:ext uri="{FF2B5EF4-FFF2-40B4-BE49-F238E27FC236}">
                <a16:creationId xmlns:a16="http://schemas.microsoft.com/office/drawing/2014/main" id="{CCD53837-CEBE-4791-9F8B-05F9A0CD8B1D}"/>
              </a:ext>
            </a:extLst>
          </p:cNvPr>
          <p:cNvSpPr/>
          <p:nvPr/>
        </p:nvSpPr>
        <p:spPr>
          <a:xfrm>
            <a:off x="1432990" y="2288222"/>
            <a:ext cx="499828" cy="564714"/>
          </a:xfrm>
          <a:prstGeom prst="downArrow">
            <a:avLst>
              <a:gd name="adj1" fmla="val 34755"/>
              <a:gd name="adj2" fmla="val 47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Parentesi graffa aperta 13">
            <a:extLst>
              <a:ext uri="{FF2B5EF4-FFF2-40B4-BE49-F238E27FC236}">
                <a16:creationId xmlns:a16="http://schemas.microsoft.com/office/drawing/2014/main" id="{0824007A-9053-4705-877A-D553965DDA7E}"/>
              </a:ext>
            </a:extLst>
          </p:cNvPr>
          <p:cNvSpPr/>
          <p:nvPr/>
        </p:nvSpPr>
        <p:spPr>
          <a:xfrm>
            <a:off x="3473913" y="1268761"/>
            <a:ext cx="499828" cy="4824536"/>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it-IT"/>
          </a:p>
        </p:txBody>
      </p:sp>
      <p:sp>
        <p:nvSpPr>
          <p:cNvPr id="15" name="Rettangolo 14">
            <a:extLst>
              <a:ext uri="{FF2B5EF4-FFF2-40B4-BE49-F238E27FC236}">
                <a16:creationId xmlns:a16="http://schemas.microsoft.com/office/drawing/2014/main" id="{D6656783-1CC4-4CBC-9AC9-BF117B739C72}"/>
              </a:ext>
            </a:extLst>
          </p:cNvPr>
          <p:cNvSpPr/>
          <p:nvPr/>
        </p:nvSpPr>
        <p:spPr>
          <a:xfrm>
            <a:off x="242913" y="2996952"/>
            <a:ext cx="3096592"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ts val="0"/>
              </a:spcBef>
            </a:pPr>
            <a:r>
              <a:rPr lang="it-IT" sz="2400" dirty="0">
                <a:sym typeface="Wingdings" panose="05000000000000000000" pitchFamily="2" charset="2"/>
              </a:rPr>
              <a:t>pianificare una </a:t>
            </a:r>
            <a:r>
              <a:rPr lang="it-IT" sz="2400" b="1" dirty="0">
                <a:sym typeface="Wingdings" panose="05000000000000000000" pitchFamily="2" charset="2"/>
              </a:rPr>
              <a:t>«strategia» di pubblicazione</a:t>
            </a:r>
            <a:endParaRPr lang="it-IT" sz="2400" b="1" dirty="0"/>
          </a:p>
        </p:txBody>
      </p:sp>
    </p:spTree>
    <p:extLst>
      <p:ext uri="{BB962C8B-B14F-4D97-AF65-F5344CB8AC3E}">
        <p14:creationId xmlns:p14="http://schemas.microsoft.com/office/powerpoint/2010/main" val="2356420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D7292E75-1031-4665-89B3-8DED71F293D9}"/>
              </a:ext>
            </a:extLst>
          </p:cNvPr>
          <p:cNvSpPr/>
          <p:nvPr/>
        </p:nvSpPr>
        <p:spPr>
          <a:xfrm>
            <a:off x="6912508" y="202431"/>
            <a:ext cx="1836204" cy="3462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68580" tIns="34290" rIns="68580" bIns="34290">
            <a:spAutoFit/>
          </a:bodyPr>
          <a:lstStyle/>
          <a:p>
            <a:pPr algn="ctr"/>
            <a:r>
              <a:rPr lang="it-IT" b="1" dirty="0">
                <a:ln w="0"/>
                <a:solidFill>
                  <a:schemeClr val="bg1"/>
                </a:solidFill>
                <a:effectLst>
                  <a:outerShdw blurRad="38100" dist="19050" dir="2700000" algn="tl" rotWithShape="0">
                    <a:schemeClr val="dk1">
                      <a:alpha val="40000"/>
                    </a:schemeClr>
                  </a:outerShdw>
                </a:effectLst>
              </a:rPr>
              <a:t>Infrastrutture</a:t>
            </a:r>
          </a:p>
        </p:txBody>
      </p:sp>
      <p:sp>
        <p:nvSpPr>
          <p:cNvPr id="2" name="Segnaposto testo 1">
            <a:extLst>
              <a:ext uri="{FF2B5EF4-FFF2-40B4-BE49-F238E27FC236}">
                <a16:creationId xmlns:a16="http://schemas.microsoft.com/office/drawing/2014/main" id="{9AA87E4A-F0D3-4579-9B05-40220AA7DF58}"/>
              </a:ext>
            </a:extLst>
          </p:cNvPr>
          <p:cNvSpPr>
            <a:spLocks noGrp="1"/>
          </p:cNvSpPr>
          <p:nvPr>
            <p:ph type="body" sz="quarter" idx="10"/>
          </p:nvPr>
        </p:nvSpPr>
        <p:spPr/>
        <p:txBody>
          <a:bodyPr/>
          <a:lstStyle/>
          <a:p>
            <a:r>
              <a:rPr lang="it-IT" dirty="0"/>
              <a:t>Il repository delle pubblicazioni di UNIBO</a:t>
            </a:r>
          </a:p>
        </p:txBody>
      </p:sp>
      <p:pic>
        <p:nvPicPr>
          <p:cNvPr id="4" name="Immagine 3">
            <a:extLst>
              <a:ext uri="{FF2B5EF4-FFF2-40B4-BE49-F238E27FC236}">
                <a16:creationId xmlns:a16="http://schemas.microsoft.com/office/drawing/2014/main" id="{C1D078D1-42F1-49AC-987F-FEB4FF8357BE}"/>
              </a:ext>
            </a:extLst>
          </p:cNvPr>
          <p:cNvPicPr>
            <a:picLocks noChangeAspect="1"/>
          </p:cNvPicPr>
          <p:nvPr/>
        </p:nvPicPr>
        <p:blipFill>
          <a:blip r:embed="rId3"/>
          <a:stretch>
            <a:fillRect/>
          </a:stretch>
        </p:blipFill>
        <p:spPr>
          <a:xfrm>
            <a:off x="467544" y="908720"/>
            <a:ext cx="7200000" cy="2517323"/>
          </a:xfrm>
          <a:prstGeom prst="rect">
            <a:avLst/>
          </a:prstGeom>
        </p:spPr>
      </p:pic>
      <p:pic>
        <p:nvPicPr>
          <p:cNvPr id="6" name="Immagine 5">
            <a:extLst>
              <a:ext uri="{FF2B5EF4-FFF2-40B4-BE49-F238E27FC236}">
                <a16:creationId xmlns:a16="http://schemas.microsoft.com/office/drawing/2014/main" id="{2E4CF139-888A-4C95-B403-BC3199F50A26}"/>
              </a:ext>
            </a:extLst>
          </p:cNvPr>
          <p:cNvPicPr>
            <a:picLocks noChangeAspect="1"/>
          </p:cNvPicPr>
          <p:nvPr/>
        </p:nvPicPr>
        <p:blipFill>
          <a:blip r:embed="rId4"/>
          <a:stretch>
            <a:fillRect/>
          </a:stretch>
        </p:blipFill>
        <p:spPr>
          <a:xfrm>
            <a:off x="3635454" y="2420888"/>
            <a:ext cx="5041002" cy="4320000"/>
          </a:xfrm>
          <a:prstGeom prst="rect">
            <a:avLst/>
          </a:prstGeom>
        </p:spPr>
      </p:pic>
      <p:sp>
        <p:nvSpPr>
          <p:cNvPr id="9" name="Freccia circolare in su 8">
            <a:extLst>
              <a:ext uri="{FF2B5EF4-FFF2-40B4-BE49-F238E27FC236}">
                <a16:creationId xmlns:a16="http://schemas.microsoft.com/office/drawing/2014/main" id="{ECC50212-B847-4729-81D1-ED8244F0E5A7}"/>
              </a:ext>
            </a:extLst>
          </p:cNvPr>
          <p:cNvSpPr/>
          <p:nvPr/>
        </p:nvSpPr>
        <p:spPr>
          <a:xfrm rot="4342022">
            <a:off x="1122500" y="4401525"/>
            <a:ext cx="2922542" cy="792088"/>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solidFill>
                <a:schemeClr val="tx1"/>
              </a:solidFill>
            </a:endParaRPr>
          </a:p>
        </p:txBody>
      </p:sp>
      <p:sp>
        <p:nvSpPr>
          <p:cNvPr id="10" name="Rettangolo 9">
            <a:extLst>
              <a:ext uri="{FF2B5EF4-FFF2-40B4-BE49-F238E27FC236}">
                <a16:creationId xmlns:a16="http://schemas.microsoft.com/office/drawing/2014/main" id="{0C7A7B3E-A6F9-4167-83F6-D76E96F1A4F1}"/>
              </a:ext>
            </a:extLst>
          </p:cNvPr>
          <p:cNvSpPr/>
          <p:nvPr/>
        </p:nvSpPr>
        <p:spPr>
          <a:xfrm>
            <a:off x="3491438" y="5877272"/>
            <a:ext cx="3960440" cy="90872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3" name="Rettangolo 2">
            <a:extLst>
              <a:ext uri="{FF2B5EF4-FFF2-40B4-BE49-F238E27FC236}">
                <a16:creationId xmlns:a16="http://schemas.microsoft.com/office/drawing/2014/main" id="{754DC656-44E6-4AE9-9D1F-74F90493C786}"/>
              </a:ext>
            </a:extLst>
          </p:cNvPr>
          <p:cNvSpPr/>
          <p:nvPr/>
        </p:nvSpPr>
        <p:spPr>
          <a:xfrm>
            <a:off x="226892" y="6301770"/>
            <a:ext cx="2152064" cy="369332"/>
          </a:xfrm>
          <a:prstGeom prst="rect">
            <a:avLst/>
          </a:prstGeom>
        </p:spPr>
        <p:txBody>
          <a:bodyPr wrap="none">
            <a:spAutoFit/>
          </a:bodyPr>
          <a:lstStyle/>
          <a:p>
            <a:r>
              <a:rPr lang="it-IT" dirty="0">
                <a:solidFill>
                  <a:srgbClr val="00B0F0"/>
                </a:solidFill>
                <a:hlinkClick r:id="rId5">
                  <a:extLst>
                    <a:ext uri="{A12FA001-AC4F-418D-AE19-62706E023703}">
                      <ahyp:hlinkClr xmlns:ahyp="http://schemas.microsoft.com/office/drawing/2018/hyperlinkcolor" val="tx"/>
                    </a:ext>
                  </a:extLst>
                </a:hlinkClick>
              </a:rPr>
              <a:t>https://cris.unibo.it/</a:t>
            </a:r>
            <a:endParaRPr lang="it-IT" dirty="0">
              <a:solidFill>
                <a:srgbClr val="00B0F0"/>
              </a:solidFill>
            </a:endParaRPr>
          </a:p>
        </p:txBody>
      </p:sp>
    </p:spTree>
    <p:extLst>
      <p:ext uri="{BB962C8B-B14F-4D97-AF65-F5344CB8AC3E}">
        <p14:creationId xmlns:p14="http://schemas.microsoft.com/office/powerpoint/2010/main" val="2826336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23FDC20E-A300-48A4-BECF-56D516284231}"/>
              </a:ext>
            </a:extLst>
          </p:cNvPr>
          <p:cNvSpPr/>
          <p:nvPr/>
        </p:nvSpPr>
        <p:spPr>
          <a:xfrm>
            <a:off x="6912508" y="188640"/>
            <a:ext cx="1836204" cy="3462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68580" tIns="34290" rIns="68580" bIns="34290">
            <a:spAutoFit/>
          </a:bodyPr>
          <a:lstStyle/>
          <a:p>
            <a:pPr algn="ctr"/>
            <a:r>
              <a:rPr lang="it-IT" b="1" dirty="0">
                <a:ln w="0"/>
                <a:solidFill>
                  <a:schemeClr val="bg1"/>
                </a:solidFill>
                <a:effectLst>
                  <a:outerShdw blurRad="38100" dist="19050" dir="2700000" algn="tl" rotWithShape="0">
                    <a:schemeClr val="dk1">
                      <a:alpha val="40000"/>
                    </a:schemeClr>
                  </a:outerShdw>
                </a:effectLst>
              </a:rPr>
              <a:t>Tools</a:t>
            </a:r>
          </a:p>
        </p:txBody>
      </p:sp>
      <p:sp>
        <p:nvSpPr>
          <p:cNvPr id="2" name="Segnaposto testo 1">
            <a:extLst>
              <a:ext uri="{FF2B5EF4-FFF2-40B4-BE49-F238E27FC236}">
                <a16:creationId xmlns:a16="http://schemas.microsoft.com/office/drawing/2014/main" id="{28990E0A-8D8C-4E2E-B16F-ABE33BF4AEF5}"/>
              </a:ext>
            </a:extLst>
          </p:cNvPr>
          <p:cNvSpPr>
            <a:spLocks noGrp="1"/>
          </p:cNvSpPr>
          <p:nvPr>
            <p:ph type="body" sz="quarter" idx="10"/>
          </p:nvPr>
        </p:nvSpPr>
        <p:spPr/>
        <p:txBody>
          <a:bodyPr/>
          <a:lstStyle/>
          <a:p>
            <a:r>
              <a:rPr lang="it-IT" dirty="0"/>
              <a:t>Valutazione delle policy editoriali (1)</a:t>
            </a:r>
          </a:p>
        </p:txBody>
      </p:sp>
      <p:pic>
        <p:nvPicPr>
          <p:cNvPr id="12" name="Immagine 11">
            <a:extLst>
              <a:ext uri="{FF2B5EF4-FFF2-40B4-BE49-F238E27FC236}">
                <a16:creationId xmlns:a16="http://schemas.microsoft.com/office/drawing/2014/main" id="{F00B16DA-CA92-4251-A05A-764C1BF5A6B9}"/>
              </a:ext>
            </a:extLst>
          </p:cNvPr>
          <p:cNvPicPr>
            <a:picLocks noChangeAspect="1"/>
          </p:cNvPicPr>
          <p:nvPr/>
        </p:nvPicPr>
        <p:blipFill>
          <a:blip r:embed="rId3"/>
          <a:stretch>
            <a:fillRect/>
          </a:stretch>
        </p:blipFill>
        <p:spPr>
          <a:xfrm>
            <a:off x="432000" y="959346"/>
            <a:ext cx="8280000" cy="4939308"/>
          </a:xfrm>
          <a:prstGeom prst="rect">
            <a:avLst/>
          </a:prstGeom>
        </p:spPr>
      </p:pic>
      <p:sp>
        <p:nvSpPr>
          <p:cNvPr id="4" name="Rettangolo 3">
            <a:extLst>
              <a:ext uri="{FF2B5EF4-FFF2-40B4-BE49-F238E27FC236}">
                <a16:creationId xmlns:a16="http://schemas.microsoft.com/office/drawing/2014/main" id="{4086A3B3-088D-4959-8059-5366172B5C04}"/>
              </a:ext>
            </a:extLst>
          </p:cNvPr>
          <p:cNvSpPr/>
          <p:nvPr/>
        </p:nvSpPr>
        <p:spPr>
          <a:xfrm>
            <a:off x="251520" y="6313532"/>
            <a:ext cx="2836481" cy="338554"/>
          </a:xfrm>
          <a:prstGeom prst="rect">
            <a:avLst/>
          </a:prstGeom>
          <a:noFill/>
        </p:spPr>
        <p:txBody>
          <a:bodyPr wrap="none" lIns="91440" tIns="45720" rIns="91440" bIns="45720">
            <a:spAutoFit/>
          </a:bodyPr>
          <a:lstStyle/>
          <a:p>
            <a:pPr algn="ctr"/>
            <a:r>
              <a:rPr lang="it-IT" sz="1600" dirty="0">
                <a:ln w="0"/>
                <a:solidFill>
                  <a:srgbClr val="00B0F0"/>
                </a:solidFill>
                <a:effectLst>
                  <a:outerShdw blurRad="38100" dist="25400" dir="5400000" algn="ctr" rotWithShape="0">
                    <a:srgbClr val="6E747A">
                      <a:alpha val="43000"/>
                    </a:srgbClr>
                  </a:outerShdw>
                </a:effectLst>
                <a:hlinkClick r:id="rId4">
                  <a:extLst>
                    <a:ext uri="{A12FA001-AC4F-418D-AE19-62706E023703}">
                      <ahyp:hlinkClr xmlns:ahyp="http://schemas.microsoft.com/office/drawing/2018/hyperlinkcolor" val="tx"/>
                    </a:ext>
                  </a:extLst>
                </a:hlinkClick>
              </a:rPr>
              <a:t>https://v2.sherpa.ac.uk/romeo/</a:t>
            </a:r>
            <a:endParaRPr lang="it-IT" sz="1600" b="0" cap="none" spc="0" dirty="0">
              <a:ln w="0"/>
              <a:solidFill>
                <a:srgbClr val="00B0F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3814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23FDC20E-A300-48A4-BECF-56D516284231}"/>
              </a:ext>
            </a:extLst>
          </p:cNvPr>
          <p:cNvSpPr/>
          <p:nvPr/>
        </p:nvSpPr>
        <p:spPr>
          <a:xfrm>
            <a:off x="6912508" y="188640"/>
            <a:ext cx="1836204" cy="3462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68580" tIns="34290" rIns="68580" bIns="34290">
            <a:spAutoFit/>
          </a:bodyPr>
          <a:lstStyle/>
          <a:p>
            <a:pPr algn="ctr"/>
            <a:r>
              <a:rPr lang="it-IT" b="1" dirty="0">
                <a:ln w="0"/>
                <a:solidFill>
                  <a:schemeClr val="bg1"/>
                </a:solidFill>
                <a:effectLst>
                  <a:outerShdw blurRad="38100" dist="19050" dir="2700000" algn="tl" rotWithShape="0">
                    <a:schemeClr val="dk1">
                      <a:alpha val="40000"/>
                    </a:schemeClr>
                  </a:outerShdw>
                </a:effectLst>
              </a:rPr>
              <a:t>Tools</a:t>
            </a:r>
          </a:p>
        </p:txBody>
      </p:sp>
      <p:sp>
        <p:nvSpPr>
          <p:cNvPr id="2" name="Segnaposto testo 1">
            <a:extLst>
              <a:ext uri="{FF2B5EF4-FFF2-40B4-BE49-F238E27FC236}">
                <a16:creationId xmlns:a16="http://schemas.microsoft.com/office/drawing/2014/main" id="{28990E0A-8D8C-4E2E-B16F-ABE33BF4AEF5}"/>
              </a:ext>
            </a:extLst>
          </p:cNvPr>
          <p:cNvSpPr>
            <a:spLocks noGrp="1"/>
          </p:cNvSpPr>
          <p:nvPr>
            <p:ph type="body" sz="quarter" idx="10"/>
          </p:nvPr>
        </p:nvSpPr>
        <p:spPr/>
        <p:txBody>
          <a:bodyPr/>
          <a:lstStyle/>
          <a:p>
            <a:r>
              <a:rPr lang="it-IT" dirty="0"/>
              <a:t>Valutazione delle policy editoriali (2)</a:t>
            </a:r>
          </a:p>
        </p:txBody>
      </p:sp>
      <p:pic>
        <p:nvPicPr>
          <p:cNvPr id="15" name="Immagine 14">
            <a:extLst>
              <a:ext uri="{FF2B5EF4-FFF2-40B4-BE49-F238E27FC236}">
                <a16:creationId xmlns:a16="http://schemas.microsoft.com/office/drawing/2014/main" id="{720F3639-68CE-4111-8CB1-0C731E736019}"/>
              </a:ext>
            </a:extLst>
          </p:cNvPr>
          <p:cNvPicPr>
            <a:picLocks noChangeAspect="1"/>
          </p:cNvPicPr>
          <p:nvPr/>
        </p:nvPicPr>
        <p:blipFill>
          <a:blip r:embed="rId3"/>
          <a:stretch>
            <a:fillRect/>
          </a:stretch>
        </p:blipFill>
        <p:spPr>
          <a:xfrm>
            <a:off x="432000" y="1468190"/>
            <a:ext cx="8280000" cy="3921621"/>
          </a:xfrm>
          <a:prstGeom prst="rect">
            <a:avLst/>
          </a:prstGeom>
        </p:spPr>
      </p:pic>
      <p:sp>
        <p:nvSpPr>
          <p:cNvPr id="18" name="Rettangolo 17">
            <a:extLst>
              <a:ext uri="{FF2B5EF4-FFF2-40B4-BE49-F238E27FC236}">
                <a16:creationId xmlns:a16="http://schemas.microsoft.com/office/drawing/2014/main" id="{DD303FEC-B374-42AA-BE79-8DC3A9E6E17F}"/>
              </a:ext>
            </a:extLst>
          </p:cNvPr>
          <p:cNvSpPr/>
          <p:nvPr/>
        </p:nvSpPr>
        <p:spPr>
          <a:xfrm>
            <a:off x="251520" y="6309320"/>
            <a:ext cx="2800446" cy="338554"/>
          </a:xfrm>
          <a:prstGeom prst="rect">
            <a:avLst/>
          </a:prstGeom>
          <a:noFill/>
        </p:spPr>
        <p:txBody>
          <a:bodyPr wrap="none" lIns="91440" tIns="45720" rIns="91440" bIns="45720">
            <a:spAutoFit/>
          </a:bodyPr>
          <a:lstStyle/>
          <a:p>
            <a:pPr algn="ctr"/>
            <a:r>
              <a:rPr lang="it-IT" sz="1600" dirty="0">
                <a:ln w="0"/>
                <a:solidFill>
                  <a:srgbClr val="00B0F0"/>
                </a:solidFill>
                <a:effectLst>
                  <a:outerShdw blurRad="38100" dist="25400" dir="5400000" algn="ctr" rotWithShape="0">
                    <a:srgbClr val="6E747A">
                      <a:alpha val="43000"/>
                    </a:srgbClr>
                  </a:outerShdw>
                </a:effectLst>
                <a:hlinkClick r:id="rId4">
                  <a:extLst>
                    <a:ext uri="{A12FA001-AC4F-418D-AE19-62706E023703}">
                      <ahyp:hlinkClr xmlns:ahyp="http://schemas.microsoft.com/office/drawing/2018/hyperlinkcolor" val="tx"/>
                    </a:ext>
                  </a:extLst>
                </a:hlinkClick>
              </a:rPr>
              <a:t>https://journalcheckertool.org/</a:t>
            </a:r>
            <a:endParaRPr lang="it-IT" sz="1600" b="0" cap="none" spc="0" dirty="0">
              <a:ln w="0"/>
              <a:solidFill>
                <a:srgbClr val="00B0F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440275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23FDC20E-A300-48A4-BECF-56D516284231}"/>
              </a:ext>
            </a:extLst>
          </p:cNvPr>
          <p:cNvSpPr/>
          <p:nvPr/>
        </p:nvSpPr>
        <p:spPr>
          <a:xfrm>
            <a:off x="6912508" y="188640"/>
            <a:ext cx="1836204" cy="3462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68580" tIns="34290" rIns="68580" bIns="34290">
            <a:spAutoFit/>
          </a:bodyPr>
          <a:lstStyle/>
          <a:p>
            <a:pPr algn="ctr"/>
            <a:r>
              <a:rPr lang="it-IT" b="1" dirty="0">
                <a:ln w="0"/>
                <a:solidFill>
                  <a:schemeClr val="bg1"/>
                </a:solidFill>
                <a:effectLst>
                  <a:outerShdw blurRad="38100" dist="19050" dir="2700000" algn="tl" rotWithShape="0">
                    <a:schemeClr val="dk1">
                      <a:alpha val="40000"/>
                    </a:schemeClr>
                  </a:outerShdw>
                </a:effectLst>
              </a:rPr>
              <a:t>Tools</a:t>
            </a:r>
          </a:p>
        </p:txBody>
      </p:sp>
      <p:sp>
        <p:nvSpPr>
          <p:cNvPr id="2" name="Segnaposto testo 1">
            <a:extLst>
              <a:ext uri="{FF2B5EF4-FFF2-40B4-BE49-F238E27FC236}">
                <a16:creationId xmlns:a16="http://schemas.microsoft.com/office/drawing/2014/main" id="{28990E0A-8D8C-4E2E-B16F-ABE33BF4AEF5}"/>
              </a:ext>
            </a:extLst>
          </p:cNvPr>
          <p:cNvSpPr>
            <a:spLocks noGrp="1"/>
          </p:cNvSpPr>
          <p:nvPr>
            <p:ph type="body" sz="quarter" idx="10"/>
          </p:nvPr>
        </p:nvSpPr>
        <p:spPr/>
        <p:txBody>
          <a:bodyPr/>
          <a:lstStyle/>
          <a:p>
            <a:r>
              <a:rPr lang="it-IT" dirty="0"/>
              <a:t>Valutazione qualità sedi editoriali (1)</a:t>
            </a:r>
          </a:p>
        </p:txBody>
      </p:sp>
      <p:sp>
        <p:nvSpPr>
          <p:cNvPr id="18" name="Rettangolo 17">
            <a:hlinkClick r:id="rId3"/>
            <a:extLst>
              <a:ext uri="{FF2B5EF4-FFF2-40B4-BE49-F238E27FC236}">
                <a16:creationId xmlns:a16="http://schemas.microsoft.com/office/drawing/2014/main" id="{DD303FEC-B374-42AA-BE79-8DC3A9E6E17F}"/>
              </a:ext>
            </a:extLst>
          </p:cNvPr>
          <p:cNvSpPr/>
          <p:nvPr/>
        </p:nvSpPr>
        <p:spPr>
          <a:xfrm>
            <a:off x="251520" y="6330806"/>
            <a:ext cx="2701317" cy="338554"/>
          </a:xfrm>
          <a:prstGeom prst="rect">
            <a:avLst/>
          </a:prstGeom>
          <a:noFill/>
        </p:spPr>
        <p:txBody>
          <a:bodyPr wrap="none" lIns="91440" tIns="45720" rIns="91440" bIns="45720">
            <a:spAutoFit/>
          </a:bodyPr>
          <a:lstStyle/>
          <a:p>
            <a:pPr algn="ctr"/>
            <a:r>
              <a:rPr lang="it-IT" sz="1600" dirty="0">
                <a:ln w="0"/>
                <a:solidFill>
                  <a:srgbClr val="00B0F0"/>
                </a:solidFill>
                <a:effectLst>
                  <a:outerShdw blurRad="38100" dist="25400" dir="5400000" algn="ctr" rotWithShape="0">
                    <a:srgbClr val="6E747A">
                      <a:alpha val="43000"/>
                    </a:srgbClr>
                  </a:outerShdw>
                </a:effectLst>
                <a:hlinkClick r:id="rId3">
                  <a:extLst>
                    <a:ext uri="{A12FA001-AC4F-418D-AE19-62706E023703}">
                      <ahyp:hlinkClr xmlns:ahyp="http://schemas.microsoft.com/office/drawing/2018/hyperlinkcolor" val="tx"/>
                    </a:ext>
                  </a:extLst>
                </a:hlinkClick>
              </a:rPr>
              <a:t>https://thinkchecksubmit.org/</a:t>
            </a:r>
            <a:endParaRPr lang="it-IT" sz="1600" b="0" cap="none" spc="0" dirty="0">
              <a:ln w="0"/>
              <a:solidFill>
                <a:srgbClr val="00B0F0"/>
              </a:solidFill>
              <a:effectLst>
                <a:outerShdw blurRad="38100" dist="25400" dir="5400000" algn="ctr" rotWithShape="0">
                  <a:srgbClr val="6E747A">
                    <a:alpha val="43000"/>
                  </a:srgbClr>
                </a:outerShdw>
              </a:effectLst>
            </a:endParaRPr>
          </a:p>
        </p:txBody>
      </p:sp>
      <p:pic>
        <p:nvPicPr>
          <p:cNvPr id="8" name="Immagine 7">
            <a:extLst>
              <a:ext uri="{FF2B5EF4-FFF2-40B4-BE49-F238E27FC236}">
                <a16:creationId xmlns:a16="http://schemas.microsoft.com/office/drawing/2014/main" id="{2B23ABC3-0F67-4B38-AAF5-977E833A9480}"/>
              </a:ext>
            </a:extLst>
          </p:cNvPr>
          <p:cNvPicPr>
            <a:picLocks noChangeAspect="1"/>
          </p:cNvPicPr>
          <p:nvPr/>
        </p:nvPicPr>
        <p:blipFill>
          <a:blip r:embed="rId4"/>
          <a:stretch>
            <a:fillRect/>
          </a:stretch>
        </p:blipFill>
        <p:spPr>
          <a:xfrm>
            <a:off x="792000" y="908720"/>
            <a:ext cx="7560000" cy="5183163"/>
          </a:xfrm>
          <a:prstGeom prst="rect">
            <a:avLst/>
          </a:prstGeom>
        </p:spPr>
      </p:pic>
    </p:spTree>
    <p:extLst>
      <p:ext uri="{BB962C8B-B14F-4D97-AF65-F5344CB8AC3E}">
        <p14:creationId xmlns:p14="http://schemas.microsoft.com/office/powerpoint/2010/main" val="383459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23FDC20E-A300-48A4-BECF-56D516284231}"/>
              </a:ext>
            </a:extLst>
          </p:cNvPr>
          <p:cNvSpPr/>
          <p:nvPr/>
        </p:nvSpPr>
        <p:spPr>
          <a:xfrm>
            <a:off x="6912508" y="188640"/>
            <a:ext cx="1836204" cy="3462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68580" tIns="34290" rIns="68580" bIns="34290">
            <a:spAutoFit/>
          </a:bodyPr>
          <a:lstStyle/>
          <a:p>
            <a:pPr algn="ctr"/>
            <a:r>
              <a:rPr lang="it-IT" b="1" dirty="0">
                <a:ln w="0"/>
                <a:solidFill>
                  <a:schemeClr val="bg1"/>
                </a:solidFill>
                <a:effectLst>
                  <a:outerShdw blurRad="38100" dist="19050" dir="2700000" algn="tl" rotWithShape="0">
                    <a:schemeClr val="dk1">
                      <a:alpha val="40000"/>
                    </a:schemeClr>
                  </a:outerShdw>
                </a:effectLst>
              </a:rPr>
              <a:t>Tools</a:t>
            </a:r>
          </a:p>
        </p:txBody>
      </p:sp>
      <p:sp>
        <p:nvSpPr>
          <p:cNvPr id="2" name="Segnaposto testo 1">
            <a:extLst>
              <a:ext uri="{FF2B5EF4-FFF2-40B4-BE49-F238E27FC236}">
                <a16:creationId xmlns:a16="http://schemas.microsoft.com/office/drawing/2014/main" id="{28990E0A-8D8C-4E2E-B16F-ABE33BF4AEF5}"/>
              </a:ext>
            </a:extLst>
          </p:cNvPr>
          <p:cNvSpPr>
            <a:spLocks noGrp="1"/>
          </p:cNvSpPr>
          <p:nvPr>
            <p:ph type="body" sz="quarter" idx="10"/>
          </p:nvPr>
        </p:nvSpPr>
        <p:spPr/>
        <p:txBody>
          <a:bodyPr/>
          <a:lstStyle/>
          <a:p>
            <a:r>
              <a:rPr lang="it-IT" dirty="0"/>
              <a:t>Valutazione qualità sedi editoriali (2)</a:t>
            </a:r>
          </a:p>
        </p:txBody>
      </p:sp>
      <p:sp>
        <p:nvSpPr>
          <p:cNvPr id="18" name="Rettangolo 17">
            <a:hlinkClick r:id="rId3"/>
            <a:extLst>
              <a:ext uri="{FF2B5EF4-FFF2-40B4-BE49-F238E27FC236}">
                <a16:creationId xmlns:a16="http://schemas.microsoft.com/office/drawing/2014/main" id="{DD303FEC-B374-42AA-BE79-8DC3A9E6E17F}"/>
              </a:ext>
            </a:extLst>
          </p:cNvPr>
          <p:cNvSpPr/>
          <p:nvPr/>
        </p:nvSpPr>
        <p:spPr>
          <a:xfrm>
            <a:off x="524815" y="5570076"/>
            <a:ext cx="4839273" cy="523220"/>
          </a:xfrm>
          <a:prstGeom prst="rect">
            <a:avLst/>
          </a:prstGeom>
          <a:noFill/>
        </p:spPr>
        <p:txBody>
          <a:bodyPr wrap="none" lIns="91440" tIns="45720" rIns="91440" bIns="45720">
            <a:spAutoFit/>
          </a:bodyPr>
          <a:lstStyle/>
          <a:p>
            <a:pPr algn="ctr"/>
            <a:r>
              <a:rPr lang="it-IT" sz="2800" b="1" dirty="0">
                <a:ln w="0"/>
              </a:rPr>
              <a:t>DOAJ</a:t>
            </a:r>
            <a:r>
              <a:rPr lang="it-IT" sz="2800" dirty="0">
                <a:ln w="0"/>
              </a:rPr>
              <a:t>, white list di riviste full OA</a:t>
            </a:r>
            <a:endParaRPr lang="it-IT" sz="2800" b="0" cap="none" spc="0" dirty="0">
              <a:ln w="0"/>
              <a:solidFill>
                <a:schemeClr val="accent1"/>
              </a:solidFill>
            </a:endParaRPr>
          </a:p>
        </p:txBody>
      </p:sp>
      <p:pic>
        <p:nvPicPr>
          <p:cNvPr id="6" name="Immagine 5">
            <a:extLst>
              <a:ext uri="{FF2B5EF4-FFF2-40B4-BE49-F238E27FC236}">
                <a16:creationId xmlns:a16="http://schemas.microsoft.com/office/drawing/2014/main" id="{724CAE3D-DB3E-4A0B-8845-98344B2A2F58}"/>
              </a:ext>
            </a:extLst>
          </p:cNvPr>
          <p:cNvPicPr>
            <a:picLocks noChangeAspect="1"/>
          </p:cNvPicPr>
          <p:nvPr/>
        </p:nvPicPr>
        <p:blipFill>
          <a:blip r:embed="rId4"/>
          <a:stretch>
            <a:fillRect/>
          </a:stretch>
        </p:blipFill>
        <p:spPr>
          <a:xfrm>
            <a:off x="432000" y="901700"/>
            <a:ext cx="8280000" cy="4577000"/>
          </a:xfrm>
          <a:prstGeom prst="rect">
            <a:avLst/>
          </a:prstGeom>
        </p:spPr>
      </p:pic>
      <p:sp>
        <p:nvSpPr>
          <p:cNvPr id="3" name="Rettangolo 2">
            <a:extLst>
              <a:ext uri="{FF2B5EF4-FFF2-40B4-BE49-F238E27FC236}">
                <a16:creationId xmlns:a16="http://schemas.microsoft.com/office/drawing/2014/main" id="{A7FBB0FA-146C-473A-B214-DFB328044236}"/>
              </a:ext>
            </a:extLst>
          </p:cNvPr>
          <p:cNvSpPr/>
          <p:nvPr/>
        </p:nvSpPr>
        <p:spPr>
          <a:xfrm>
            <a:off x="251520" y="6309320"/>
            <a:ext cx="1598771" cy="338554"/>
          </a:xfrm>
          <a:prstGeom prst="rect">
            <a:avLst/>
          </a:prstGeom>
        </p:spPr>
        <p:txBody>
          <a:bodyPr wrap="none">
            <a:spAutoFit/>
          </a:bodyPr>
          <a:lstStyle/>
          <a:p>
            <a:r>
              <a:rPr lang="it-IT" sz="1600" dirty="0">
                <a:ln w="0"/>
                <a:solidFill>
                  <a:srgbClr val="00B0F0"/>
                </a:solidFill>
                <a:effectLst>
                  <a:outerShdw blurRad="38100" dist="25400" dir="5400000" algn="ctr" rotWithShape="0">
                    <a:srgbClr val="6E747A">
                      <a:alpha val="43000"/>
                    </a:srgbClr>
                  </a:outerShdw>
                </a:effectLst>
                <a:hlinkClick r:id="rId5">
                  <a:extLst>
                    <a:ext uri="{A12FA001-AC4F-418D-AE19-62706E023703}">
                      <ahyp:hlinkClr xmlns:ahyp="http://schemas.microsoft.com/office/drawing/2018/hyperlinkcolor" val="tx"/>
                    </a:ext>
                  </a:extLst>
                </a:hlinkClick>
              </a:rPr>
              <a:t>https://doaj.org/</a:t>
            </a:r>
            <a:endParaRPr lang="it-IT" sz="1600" dirty="0">
              <a:solidFill>
                <a:srgbClr val="00B0F0"/>
              </a:solidFill>
            </a:endParaRPr>
          </a:p>
        </p:txBody>
      </p:sp>
    </p:spTree>
    <p:extLst>
      <p:ext uri="{BB962C8B-B14F-4D97-AF65-F5344CB8AC3E}">
        <p14:creationId xmlns:p14="http://schemas.microsoft.com/office/powerpoint/2010/main" val="922551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23FDC20E-A300-48A4-BECF-56D516284231}"/>
              </a:ext>
            </a:extLst>
          </p:cNvPr>
          <p:cNvSpPr/>
          <p:nvPr/>
        </p:nvSpPr>
        <p:spPr>
          <a:xfrm>
            <a:off x="6912508" y="188640"/>
            <a:ext cx="1836204" cy="34624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68580" tIns="34290" rIns="68580" bIns="34290">
            <a:spAutoFit/>
          </a:bodyPr>
          <a:lstStyle/>
          <a:p>
            <a:pPr algn="ctr"/>
            <a:r>
              <a:rPr lang="it-IT" b="1" dirty="0">
                <a:ln w="0"/>
                <a:solidFill>
                  <a:schemeClr val="bg1"/>
                </a:solidFill>
                <a:effectLst>
                  <a:outerShdw blurRad="38100" dist="19050" dir="2700000" algn="tl" rotWithShape="0">
                    <a:schemeClr val="dk1">
                      <a:alpha val="40000"/>
                    </a:schemeClr>
                  </a:outerShdw>
                </a:effectLst>
              </a:rPr>
              <a:t>Tools</a:t>
            </a:r>
          </a:p>
        </p:txBody>
      </p:sp>
      <p:sp>
        <p:nvSpPr>
          <p:cNvPr id="2" name="Segnaposto testo 1">
            <a:extLst>
              <a:ext uri="{FF2B5EF4-FFF2-40B4-BE49-F238E27FC236}">
                <a16:creationId xmlns:a16="http://schemas.microsoft.com/office/drawing/2014/main" id="{28990E0A-8D8C-4E2E-B16F-ABE33BF4AEF5}"/>
              </a:ext>
            </a:extLst>
          </p:cNvPr>
          <p:cNvSpPr>
            <a:spLocks noGrp="1"/>
          </p:cNvSpPr>
          <p:nvPr>
            <p:ph type="body" sz="quarter" idx="10"/>
          </p:nvPr>
        </p:nvSpPr>
        <p:spPr/>
        <p:txBody>
          <a:bodyPr/>
          <a:lstStyle/>
          <a:p>
            <a:r>
              <a:rPr lang="it-IT" dirty="0"/>
              <a:t>Valutazione qualità sedi editoriali (3)</a:t>
            </a:r>
          </a:p>
        </p:txBody>
      </p:sp>
      <p:sp>
        <p:nvSpPr>
          <p:cNvPr id="18" name="Rettangolo 17">
            <a:hlinkClick r:id="rId3"/>
            <a:extLst>
              <a:ext uri="{FF2B5EF4-FFF2-40B4-BE49-F238E27FC236}">
                <a16:creationId xmlns:a16="http://schemas.microsoft.com/office/drawing/2014/main" id="{DD303FEC-B374-42AA-BE79-8DC3A9E6E17F}"/>
              </a:ext>
            </a:extLst>
          </p:cNvPr>
          <p:cNvSpPr/>
          <p:nvPr/>
        </p:nvSpPr>
        <p:spPr>
          <a:xfrm>
            <a:off x="585460" y="5570076"/>
            <a:ext cx="7973081" cy="523220"/>
          </a:xfrm>
          <a:prstGeom prst="rect">
            <a:avLst/>
          </a:prstGeom>
          <a:noFill/>
        </p:spPr>
        <p:txBody>
          <a:bodyPr wrap="none" lIns="91440" tIns="45720" rIns="91440" bIns="45720">
            <a:spAutoFit/>
          </a:bodyPr>
          <a:lstStyle/>
          <a:p>
            <a:pPr algn="ctr"/>
            <a:r>
              <a:rPr lang="it-IT" sz="2800" b="1" dirty="0">
                <a:ln w="0"/>
              </a:rPr>
              <a:t>Bona Fide </a:t>
            </a:r>
            <a:r>
              <a:rPr lang="it-IT" sz="2800" b="1" dirty="0" err="1">
                <a:ln w="0"/>
              </a:rPr>
              <a:t>Journals</a:t>
            </a:r>
            <a:r>
              <a:rPr lang="it-IT" sz="2800" dirty="0">
                <a:ln w="0"/>
              </a:rPr>
              <a:t>, white list di riviste full OA e ibride</a:t>
            </a:r>
            <a:endParaRPr lang="it-IT" sz="2800" b="0" cap="none" spc="0" dirty="0">
              <a:ln w="0"/>
              <a:solidFill>
                <a:schemeClr val="accent1"/>
              </a:solidFill>
            </a:endParaRPr>
          </a:p>
        </p:txBody>
      </p:sp>
      <p:pic>
        <p:nvPicPr>
          <p:cNvPr id="7" name="Immagine 6">
            <a:extLst>
              <a:ext uri="{FF2B5EF4-FFF2-40B4-BE49-F238E27FC236}">
                <a16:creationId xmlns:a16="http://schemas.microsoft.com/office/drawing/2014/main" id="{4CF573BC-E807-49AB-B011-44982EF846C3}"/>
              </a:ext>
            </a:extLst>
          </p:cNvPr>
          <p:cNvPicPr>
            <a:picLocks noChangeAspect="1"/>
          </p:cNvPicPr>
          <p:nvPr/>
        </p:nvPicPr>
        <p:blipFill>
          <a:blip r:embed="rId4"/>
          <a:stretch>
            <a:fillRect/>
          </a:stretch>
        </p:blipFill>
        <p:spPr>
          <a:xfrm>
            <a:off x="1457270" y="836129"/>
            <a:ext cx="6229460" cy="4680000"/>
          </a:xfrm>
          <a:prstGeom prst="rect">
            <a:avLst/>
          </a:prstGeom>
        </p:spPr>
      </p:pic>
      <p:sp>
        <p:nvSpPr>
          <p:cNvPr id="3" name="Rettangolo 2">
            <a:extLst>
              <a:ext uri="{FF2B5EF4-FFF2-40B4-BE49-F238E27FC236}">
                <a16:creationId xmlns:a16="http://schemas.microsoft.com/office/drawing/2014/main" id="{9E8C3DAD-69B5-4255-B747-F86759E88265}"/>
              </a:ext>
            </a:extLst>
          </p:cNvPr>
          <p:cNvSpPr/>
          <p:nvPr/>
        </p:nvSpPr>
        <p:spPr>
          <a:xfrm>
            <a:off x="251520" y="6309320"/>
            <a:ext cx="2340897" cy="338554"/>
          </a:xfrm>
          <a:prstGeom prst="rect">
            <a:avLst/>
          </a:prstGeom>
        </p:spPr>
        <p:txBody>
          <a:bodyPr wrap="none">
            <a:spAutoFit/>
          </a:bodyPr>
          <a:lstStyle/>
          <a:p>
            <a:r>
              <a:rPr lang="it-IT" sz="1600" dirty="0">
                <a:solidFill>
                  <a:srgbClr val="00B0F0"/>
                </a:solidFill>
                <a:hlinkClick r:id="rId5">
                  <a:extLst>
                    <a:ext uri="{A12FA001-AC4F-418D-AE19-62706E023703}">
                      <ahyp:hlinkClr xmlns:ahyp="http://schemas.microsoft.com/office/drawing/2018/hyperlinkcolor" val="tx"/>
                    </a:ext>
                  </a:extLst>
                </a:hlinkClick>
              </a:rPr>
              <a:t>https://www.qoam.eu/bfj</a:t>
            </a:r>
            <a:endParaRPr lang="it-IT" sz="1600" dirty="0">
              <a:solidFill>
                <a:srgbClr val="00B0F0"/>
              </a:solidFill>
            </a:endParaRPr>
          </a:p>
        </p:txBody>
      </p:sp>
    </p:spTree>
    <p:extLst>
      <p:ext uri="{BB962C8B-B14F-4D97-AF65-F5344CB8AC3E}">
        <p14:creationId xmlns:p14="http://schemas.microsoft.com/office/powerpoint/2010/main" val="1189239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ma 11">
            <a:extLst>
              <a:ext uri="{FF2B5EF4-FFF2-40B4-BE49-F238E27FC236}">
                <a16:creationId xmlns:a16="http://schemas.microsoft.com/office/drawing/2014/main" id="{61FCAC44-8C30-404D-A1CC-BBECCACD59FE}"/>
              </a:ext>
            </a:extLst>
          </p:cNvPr>
          <p:cNvGraphicFramePr/>
          <p:nvPr>
            <p:extLst>
              <p:ext uri="{D42A27DB-BD31-4B8C-83A1-F6EECF244321}">
                <p14:modId xmlns:p14="http://schemas.microsoft.com/office/powerpoint/2010/main" val="201743841"/>
              </p:ext>
            </p:extLst>
          </p:nvPr>
        </p:nvGraphicFramePr>
        <p:xfrm>
          <a:off x="107504" y="910815"/>
          <a:ext cx="5472608" cy="5150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ttangolo 4">
            <a:extLst>
              <a:ext uri="{FF2B5EF4-FFF2-40B4-BE49-F238E27FC236}">
                <a16:creationId xmlns:a16="http://schemas.microsoft.com/office/drawing/2014/main" id="{CC3BCAF9-18DC-4612-A60A-1D9D665D671B}"/>
              </a:ext>
            </a:extLst>
          </p:cNvPr>
          <p:cNvSpPr/>
          <p:nvPr/>
        </p:nvSpPr>
        <p:spPr>
          <a:xfrm>
            <a:off x="6732240" y="174532"/>
            <a:ext cx="201622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it-IT" b="1" dirty="0">
                <a:ln w="0"/>
                <a:solidFill>
                  <a:schemeClr val="bg1"/>
                </a:solidFill>
                <a:effectLst>
                  <a:outerShdw blurRad="38100" dist="19050" dir="2700000" algn="tl" rotWithShape="0">
                    <a:schemeClr val="dk1">
                      <a:alpha val="40000"/>
                    </a:schemeClr>
                  </a:outerShdw>
                </a:effectLst>
              </a:rPr>
              <a:t>Servizi di Supporto</a:t>
            </a:r>
          </a:p>
        </p:txBody>
      </p:sp>
      <p:sp>
        <p:nvSpPr>
          <p:cNvPr id="6" name="Segnaposto testo 1">
            <a:extLst>
              <a:ext uri="{FF2B5EF4-FFF2-40B4-BE49-F238E27FC236}">
                <a16:creationId xmlns:a16="http://schemas.microsoft.com/office/drawing/2014/main" id="{7ED6BAAC-ABF1-479E-9866-F2083558DE47}"/>
              </a:ext>
            </a:extLst>
          </p:cNvPr>
          <p:cNvSpPr>
            <a:spLocks noGrp="1"/>
          </p:cNvSpPr>
          <p:nvPr>
            <p:ph type="body" sz="quarter" idx="10"/>
          </p:nvPr>
        </p:nvSpPr>
        <p:spPr>
          <a:xfrm>
            <a:off x="395288" y="476673"/>
            <a:ext cx="8424862" cy="648071"/>
          </a:xfrm>
        </p:spPr>
        <p:txBody>
          <a:bodyPr/>
          <a:lstStyle/>
          <a:p>
            <a:r>
              <a:rPr lang="it-IT" dirty="0"/>
              <a:t>Il supporto all’OA e all’OS in UNIBO</a:t>
            </a:r>
          </a:p>
        </p:txBody>
      </p:sp>
      <p:sp>
        <p:nvSpPr>
          <p:cNvPr id="10" name="CasellaDiTesto 9">
            <a:extLst>
              <a:ext uri="{FF2B5EF4-FFF2-40B4-BE49-F238E27FC236}">
                <a16:creationId xmlns:a16="http://schemas.microsoft.com/office/drawing/2014/main" id="{107C2409-E70E-40F0-BB52-D21AF2C5000F}"/>
              </a:ext>
            </a:extLst>
          </p:cNvPr>
          <p:cNvSpPr txBox="1"/>
          <p:nvPr/>
        </p:nvSpPr>
        <p:spPr>
          <a:xfrm>
            <a:off x="6084626" y="4653136"/>
            <a:ext cx="2627834" cy="707886"/>
          </a:xfrm>
          <a:prstGeom prst="rect">
            <a:avLst/>
          </a:prstGeom>
          <a:noFill/>
        </p:spPr>
        <p:txBody>
          <a:bodyPr wrap="square" rtlCol="0">
            <a:spAutoFit/>
          </a:bodyPr>
          <a:lstStyle/>
          <a:p>
            <a:r>
              <a:rPr lang="it-IT" sz="2000" dirty="0"/>
              <a:t>Figure professionali con competenze trasversali</a:t>
            </a:r>
          </a:p>
        </p:txBody>
      </p:sp>
      <p:sp>
        <p:nvSpPr>
          <p:cNvPr id="11" name="Parentesi graffa chiusa 10">
            <a:extLst>
              <a:ext uri="{FF2B5EF4-FFF2-40B4-BE49-F238E27FC236}">
                <a16:creationId xmlns:a16="http://schemas.microsoft.com/office/drawing/2014/main" id="{62633DA8-3715-4122-9CC4-1D83C580A4CF}"/>
              </a:ext>
            </a:extLst>
          </p:cNvPr>
          <p:cNvSpPr/>
          <p:nvPr/>
        </p:nvSpPr>
        <p:spPr>
          <a:xfrm>
            <a:off x="5393076" y="2451371"/>
            <a:ext cx="259044" cy="1141661"/>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it-IT"/>
          </a:p>
        </p:txBody>
      </p:sp>
      <p:sp>
        <p:nvSpPr>
          <p:cNvPr id="13" name="CasellaDiTesto 12">
            <a:extLst>
              <a:ext uri="{FF2B5EF4-FFF2-40B4-BE49-F238E27FC236}">
                <a16:creationId xmlns:a16="http://schemas.microsoft.com/office/drawing/2014/main" id="{DEC17BD9-4C55-42A0-9021-F4D2E9A50629}"/>
              </a:ext>
            </a:extLst>
          </p:cNvPr>
          <p:cNvSpPr txBox="1"/>
          <p:nvPr/>
        </p:nvSpPr>
        <p:spPr>
          <a:xfrm>
            <a:off x="5760590" y="2149682"/>
            <a:ext cx="3275906" cy="171136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nSpc>
                <a:spcPct val="150000"/>
              </a:lnSpc>
            </a:pPr>
            <a:r>
              <a:rPr lang="it-IT" dirty="0"/>
              <a:t>Sistema Bibliotecario di Ateneo:</a:t>
            </a:r>
          </a:p>
          <a:p>
            <a:pPr marL="342900" indent="-342900">
              <a:lnSpc>
                <a:spcPct val="150000"/>
              </a:lnSpc>
              <a:buFont typeface="Arial" panose="020B0604020202020204" pitchFamily="34" charset="0"/>
              <a:buChar char="•"/>
            </a:pPr>
            <a:r>
              <a:rPr lang="it-IT" dirty="0"/>
              <a:t>Biblioteche</a:t>
            </a:r>
          </a:p>
          <a:p>
            <a:pPr marL="342900" indent="-342900">
              <a:lnSpc>
                <a:spcPct val="150000"/>
              </a:lnSpc>
              <a:buFont typeface="Arial" panose="020B0604020202020204" pitchFamily="34" charset="0"/>
              <a:buChar char="•"/>
            </a:pPr>
            <a:r>
              <a:rPr lang="it-IT" dirty="0"/>
              <a:t>AlmaDL</a:t>
            </a:r>
          </a:p>
          <a:p>
            <a:pPr marL="342900" indent="-342900">
              <a:lnSpc>
                <a:spcPct val="150000"/>
              </a:lnSpc>
              <a:buFont typeface="Arial" panose="020B0604020202020204" pitchFamily="34" charset="0"/>
              <a:buChar char="•"/>
            </a:pPr>
            <a:r>
              <a:rPr lang="it-IT" dirty="0"/>
              <a:t>AlmaRE</a:t>
            </a:r>
          </a:p>
        </p:txBody>
      </p:sp>
      <p:sp>
        <p:nvSpPr>
          <p:cNvPr id="14" name="Freccia in su 13">
            <a:extLst>
              <a:ext uri="{FF2B5EF4-FFF2-40B4-BE49-F238E27FC236}">
                <a16:creationId xmlns:a16="http://schemas.microsoft.com/office/drawing/2014/main" id="{AFB28566-4F04-4B4B-B074-E06BB948E886}"/>
              </a:ext>
            </a:extLst>
          </p:cNvPr>
          <p:cNvSpPr/>
          <p:nvPr/>
        </p:nvSpPr>
        <p:spPr>
          <a:xfrm>
            <a:off x="7182519" y="4009814"/>
            <a:ext cx="432048" cy="432048"/>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1649674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1B52206D-07C7-4B62-89C8-40BA789AD4AD}"/>
              </a:ext>
            </a:extLst>
          </p:cNvPr>
          <p:cNvSpPr>
            <a:spLocks noGrp="1"/>
          </p:cNvSpPr>
          <p:nvPr>
            <p:ph sz="quarter" idx="13"/>
          </p:nvPr>
        </p:nvSpPr>
        <p:spPr/>
        <p:txBody>
          <a:bodyPr>
            <a:normAutofit fontScale="92500"/>
          </a:bodyPr>
          <a:lstStyle/>
          <a:p>
            <a:pPr marL="214313" indent="-214313" algn="just">
              <a:lnSpc>
                <a:spcPct val="114000"/>
              </a:lnSpc>
              <a:spcBef>
                <a:spcPts val="450"/>
              </a:spcBef>
            </a:pPr>
            <a:r>
              <a:rPr lang="it-IT" dirty="0">
                <a:cs typeface="Calibri" panose="020F0502020204030204" pitchFamily="34" charset="0"/>
              </a:rPr>
              <a:t>assistenza nella </a:t>
            </a:r>
            <a:r>
              <a:rPr lang="it-IT" b="1" dirty="0">
                <a:cs typeface="Calibri" panose="020F0502020204030204" pitchFamily="34" charset="0"/>
              </a:rPr>
              <a:t>scelta delle sedi editoriali </a:t>
            </a:r>
            <a:r>
              <a:rPr lang="it-IT" dirty="0">
                <a:cs typeface="Calibri" panose="020F0502020204030204" pitchFamily="34" charset="0"/>
              </a:rPr>
              <a:t>più adatte per la disseminazione in OA</a:t>
            </a:r>
          </a:p>
          <a:p>
            <a:pPr marL="214313" indent="-214313" algn="just">
              <a:lnSpc>
                <a:spcPct val="114000"/>
              </a:lnSpc>
              <a:spcBef>
                <a:spcPts val="450"/>
              </a:spcBef>
            </a:pPr>
            <a:r>
              <a:rPr lang="it-IT" dirty="0">
                <a:cs typeface="Calibri" panose="020F0502020204030204" pitchFamily="34" charset="0"/>
              </a:rPr>
              <a:t>supporto agli autori sulle modalità di pubblicazione mediante </a:t>
            </a:r>
            <a:r>
              <a:rPr lang="it-IT" b="1" dirty="0">
                <a:cs typeface="Calibri" panose="020F0502020204030204" pitchFamily="34" charset="0"/>
              </a:rPr>
              <a:t>i contratti trasformativi </a:t>
            </a:r>
          </a:p>
          <a:p>
            <a:pPr marL="214313" indent="-214313" algn="just">
              <a:lnSpc>
                <a:spcPct val="114000"/>
              </a:lnSpc>
              <a:spcBef>
                <a:spcPts val="450"/>
              </a:spcBef>
            </a:pPr>
            <a:r>
              <a:rPr lang="it-IT" b="1" dirty="0">
                <a:cs typeface="Calibri" panose="020F0502020204030204" pitchFamily="34" charset="0"/>
              </a:rPr>
              <a:t>validazione delle schede dei prodotti della ricerca in IRIS </a:t>
            </a:r>
            <a:r>
              <a:rPr lang="it-IT" dirty="0">
                <a:cs typeface="Calibri" panose="020F0502020204030204" pitchFamily="34" charset="0"/>
              </a:rPr>
              <a:t>per la disseminazione in OA dei full text e per il controllo dei metadati</a:t>
            </a:r>
          </a:p>
          <a:p>
            <a:pPr marL="214313" indent="-214313" algn="just">
              <a:lnSpc>
                <a:spcPct val="114000"/>
              </a:lnSpc>
              <a:spcBef>
                <a:spcPts val="450"/>
              </a:spcBef>
            </a:pPr>
            <a:r>
              <a:rPr lang="it-IT" b="1" dirty="0">
                <a:cs typeface="Calibri" panose="020F0502020204030204" pitchFamily="34" charset="0"/>
              </a:rPr>
              <a:t>primo orientamento relativamente alla gestione dei dati della ricerca</a:t>
            </a:r>
          </a:p>
          <a:p>
            <a:pPr marL="214313" indent="-214313" algn="just">
              <a:lnSpc>
                <a:spcPct val="114000"/>
              </a:lnSpc>
              <a:spcBef>
                <a:spcPts val="450"/>
              </a:spcBef>
            </a:pPr>
            <a:r>
              <a:rPr lang="it-IT" b="1" dirty="0">
                <a:cs typeface="Calibri" panose="020F0502020204030204" pitchFamily="34" charset="0"/>
              </a:rPr>
              <a:t>supporto ai team di ricerca che partecipano a progetti competitivi </a:t>
            </a:r>
            <a:r>
              <a:rPr lang="it-IT" dirty="0">
                <a:cs typeface="Calibri" panose="020F0502020204030204" pitchFamily="34" charset="0"/>
              </a:rPr>
              <a:t>(es. rendicontazione pubblicazioni)</a:t>
            </a:r>
          </a:p>
        </p:txBody>
      </p:sp>
      <p:pic>
        <p:nvPicPr>
          <p:cNvPr id="7" name="Segnaposto contenuto 6">
            <a:extLst>
              <a:ext uri="{FF2B5EF4-FFF2-40B4-BE49-F238E27FC236}">
                <a16:creationId xmlns:a16="http://schemas.microsoft.com/office/drawing/2014/main" id="{23F8F2A0-A003-4EB8-8EEB-A93F6F38FE07}"/>
              </a:ext>
            </a:extLst>
          </p:cNvPr>
          <p:cNvPicPr>
            <a:picLocks noGrp="1" noChangeAspect="1"/>
          </p:cNvPicPr>
          <p:nvPr>
            <p:ph sz="quarter" idx="12"/>
          </p:nvPr>
        </p:nvPicPr>
        <p:blipFill>
          <a:blip r:embed="rId2"/>
          <a:stretch>
            <a:fillRect/>
          </a:stretch>
        </p:blipFill>
        <p:spPr>
          <a:xfrm>
            <a:off x="395288" y="2192814"/>
            <a:ext cx="4105275" cy="2256473"/>
          </a:xfrm>
          <a:prstGeom prst="rect">
            <a:avLst/>
          </a:prstGeom>
        </p:spPr>
      </p:pic>
      <p:sp>
        <p:nvSpPr>
          <p:cNvPr id="8" name="Rettangolo 7">
            <a:extLst>
              <a:ext uri="{FF2B5EF4-FFF2-40B4-BE49-F238E27FC236}">
                <a16:creationId xmlns:a16="http://schemas.microsoft.com/office/drawing/2014/main" id="{76ED2D23-B412-4024-B19C-82E80234FABC}"/>
              </a:ext>
            </a:extLst>
          </p:cNvPr>
          <p:cNvSpPr/>
          <p:nvPr/>
        </p:nvSpPr>
        <p:spPr>
          <a:xfrm>
            <a:off x="6732240" y="174532"/>
            <a:ext cx="201622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it-IT" b="1" dirty="0">
                <a:ln w="0"/>
                <a:solidFill>
                  <a:schemeClr val="bg1"/>
                </a:solidFill>
                <a:effectLst>
                  <a:outerShdw blurRad="38100" dist="19050" dir="2700000" algn="tl" rotWithShape="0">
                    <a:schemeClr val="dk1">
                      <a:alpha val="40000"/>
                    </a:schemeClr>
                  </a:outerShdw>
                </a:effectLst>
              </a:rPr>
              <a:t>Servizi di Supporto</a:t>
            </a:r>
          </a:p>
        </p:txBody>
      </p:sp>
      <p:sp>
        <p:nvSpPr>
          <p:cNvPr id="9" name="Segnaposto testo 1">
            <a:extLst>
              <a:ext uri="{FF2B5EF4-FFF2-40B4-BE49-F238E27FC236}">
                <a16:creationId xmlns:a16="http://schemas.microsoft.com/office/drawing/2014/main" id="{C30AA233-7C50-4A18-B023-A8A1909965DE}"/>
              </a:ext>
            </a:extLst>
          </p:cNvPr>
          <p:cNvSpPr>
            <a:spLocks noGrp="1"/>
          </p:cNvSpPr>
          <p:nvPr>
            <p:ph type="body" sz="quarter" idx="10"/>
          </p:nvPr>
        </p:nvSpPr>
        <p:spPr>
          <a:xfrm>
            <a:off x="395288" y="476673"/>
            <a:ext cx="8424862" cy="648071"/>
          </a:xfrm>
        </p:spPr>
        <p:txBody>
          <a:bodyPr anchor="ctr"/>
          <a:lstStyle/>
          <a:p>
            <a:r>
              <a:rPr lang="it-IT" dirty="0"/>
              <a:t>Il supporto all’OA erogato dal Sistema Bibliotecario di Ateneo</a:t>
            </a:r>
          </a:p>
        </p:txBody>
      </p:sp>
      <p:sp>
        <p:nvSpPr>
          <p:cNvPr id="10" name="Rettangolo 9">
            <a:extLst>
              <a:ext uri="{FF2B5EF4-FFF2-40B4-BE49-F238E27FC236}">
                <a16:creationId xmlns:a16="http://schemas.microsoft.com/office/drawing/2014/main" id="{C38D733E-9F92-475D-8985-42D517B238BC}"/>
              </a:ext>
            </a:extLst>
          </p:cNvPr>
          <p:cNvSpPr/>
          <p:nvPr/>
        </p:nvSpPr>
        <p:spPr>
          <a:xfrm>
            <a:off x="251520" y="6228601"/>
            <a:ext cx="6768752" cy="584775"/>
          </a:xfrm>
          <a:prstGeom prst="rect">
            <a:avLst/>
          </a:prstGeom>
        </p:spPr>
        <p:txBody>
          <a:bodyPr wrap="square">
            <a:spAutoFit/>
          </a:bodyPr>
          <a:lstStyle/>
          <a:p>
            <a:pPr algn="just"/>
            <a:r>
              <a:rPr lang="it-IT" sz="1600" dirty="0">
                <a:solidFill>
                  <a:srgbClr val="00B0F0"/>
                </a:solidFill>
                <a:hlinkClick r:id="rId3">
                  <a:extLst>
                    <a:ext uri="{A12FA001-AC4F-418D-AE19-62706E023703}">
                      <ahyp:hlinkClr xmlns:ahyp="http://schemas.microsoft.com/office/drawing/2018/hyperlinkcolor" val="tx"/>
                    </a:ext>
                  </a:extLst>
                </a:hlinkClick>
              </a:rPr>
              <a:t>https://sba.unibo.it/it/chi-siamo/progetti/progetti-in-corso/supporto-per-open-access</a:t>
            </a:r>
            <a:r>
              <a:rPr lang="it-IT" sz="1600" dirty="0">
                <a:solidFill>
                  <a:srgbClr val="00B0F0"/>
                </a:solidFill>
              </a:rPr>
              <a:t> </a:t>
            </a:r>
          </a:p>
        </p:txBody>
      </p:sp>
      <p:sp>
        <p:nvSpPr>
          <p:cNvPr id="2" name="Rettangolo 1">
            <a:extLst>
              <a:ext uri="{FF2B5EF4-FFF2-40B4-BE49-F238E27FC236}">
                <a16:creationId xmlns:a16="http://schemas.microsoft.com/office/drawing/2014/main" id="{17A569FA-F866-4079-B3D2-F35234E4C9D3}"/>
              </a:ext>
            </a:extLst>
          </p:cNvPr>
          <p:cNvSpPr/>
          <p:nvPr/>
        </p:nvSpPr>
        <p:spPr>
          <a:xfrm>
            <a:off x="1259632" y="1429625"/>
            <a:ext cx="2054152" cy="584775"/>
          </a:xfrm>
          <a:prstGeom prst="rect">
            <a:avLst/>
          </a:prstGeom>
          <a:noFill/>
        </p:spPr>
        <p:txBody>
          <a:bodyPr wrap="none" lIns="91440" tIns="45720" rIns="91440" bIns="45720">
            <a:spAutoFit/>
          </a:bodyPr>
          <a:lstStyle/>
          <a:p>
            <a:pPr algn="ctr"/>
            <a:r>
              <a:rPr lang="it-IT" sz="3200" b="0" cap="none" spc="0" dirty="0">
                <a:ln w="0"/>
                <a:solidFill>
                  <a:schemeClr val="accent6">
                    <a:lumMod val="75000"/>
                  </a:schemeClr>
                </a:solidFill>
                <a:effectLst>
                  <a:outerShdw blurRad="38100" dist="19050" dir="2700000" algn="tl" rotWithShape="0">
                    <a:schemeClr val="dk1">
                      <a:alpha val="40000"/>
                    </a:schemeClr>
                  </a:outerShdw>
                </a:effectLst>
              </a:rPr>
              <a:t>Bibliote</a:t>
            </a:r>
            <a:r>
              <a:rPr lang="it-IT" sz="3200" dirty="0">
                <a:ln w="0"/>
                <a:solidFill>
                  <a:schemeClr val="accent6">
                    <a:lumMod val="75000"/>
                  </a:schemeClr>
                </a:solidFill>
                <a:effectLst>
                  <a:outerShdw blurRad="38100" dist="19050" dir="2700000" algn="tl" rotWithShape="0">
                    <a:schemeClr val="dk1">
                      <a:alpha val="40000"/>
                    </a:schemeClr>
                  </a:outerShdw>
                </a:effectLst>
              </a:rPr>
              <a:t>che</a:t>
            </a:r>
            <a:endParaRPr lang="it-IT" sz="3200" b="0" cap="none" spc="0" dirty="0">
              <a:ln w="0"/>
              <a:solidFill>
                <a:schemeClr val="accent6">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68819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1">
            <a:extLst>
              <a:ext uri="{FF2B5EF4-FFF2-40B4-BE49-F238E27FC236}">
                <a16:creationId xmlns:a16="http://schemas.microsoft.com/office/drawing/2014/main" id="{C30AA233-7C50-4A18-B023-A8A1909965DE}"/>
              </a:ext>
            </a:extLst>
          </p:cNvPr>
          <p:cNvSpPr>
            <a:spLocks noGrp="1"/>
          </p:cNvSpPr>
          <p:nvPr>
            <p:ph type="body" sz="quarter" idx="10"/>
          </p:nvPr>
        </p:nvSpPr>
        <p:spPr/>
        <p:txBody>
          <a:bodyPr anchor="ctr"/>
          <a:lstStyle/>
          <a:p>
            <a:r>
              <a:rPr lang="it-IT" dirty="0"/>
              <a:t>Il supporto all’OA erogato dal Sistema Bibliotecario di Ateneo</a:t>
            </a:r>
          </a:p>
        </p:txBody>
      </p:sp>
      <p:sp>
        <p:nvSpPr>
          <p:cNvPr id="6" name="Segnaposto contenuto 5">
            <a:extLst>
              <a:ext uri="{FF2B5EF4-FFF2-40B4-BE49-F238E27FC236}">
                <a16:creationId xmlns:a16="http://schemas.microsoft.com/office/drawing/2014/main" id="{1B52206D-07C7-4B62-89C8-40BA789AD4AD}"/>
              </a:ext>
            </a:extLst>
          </p:cNvPr>
          <p:cNvSpPr>
            <a:spLocks noGrp="1"/>
          </p:cNvSpPr>
          <p:nvPr>
            <p:ph type="body" sz="quarter" idx="11"/>
          </p:nvPr>
        </p:nvSpPr>
        <p:spPr>
          <a:xfrm>
            <a:off x="395288" y="1538309"/>
            <a:ext cx="8424862" cy="2223438"/>
          </a:xfrm>
        </p:spPr>
        <p:txBody>
          <a:bodyPr>
            <a:normAutofit/>
          </a:bodyPr>
          <a:lstStyle/>
          <a:p>
            <a:pPr marL="285750" indent="-285750" algn="just">
              <a:spcBef>
                <a:spcPts val="1200"/>
              </a:spcBef>
              <a:buFont typeface="Arial" panose="020B0604020202020204" pitchFamily="34" charset="0"/>
              <a:buChar char="•"/>
            </a:pPr>
            <a:r>
              <a:rPr lang="it-IT" sz="1600" dirty="0">
                <a:latin typeface="+mn-lt"/>
                <a:cs typeface="Calibri" panose="020F0502020204030204" pitchFamily="34" charset="0"/>
              </a:rPr>
              <a:t>Supporto di II livello per le biblioteche (es. consulenza sulle </a:t>
            </a:r>
            <a:r>
              <a:rPr lang="it-IT" sz="1600" b="1" dirty="0">
                <a:latin typeface="+mn-lt"/>
                <a:cs typeface="Calibri" panose="020F0502020204030204" pitchFamily="34" charset="0"/>
              </a:rPr>
              <a:t>policy editoriali</a:t>
            </a:r>
            <a:r>
              <a:rPr lang="it-IT" sz="1600" dirty="0">
                <a:latin typeface="+mn-lt"/>
                <a:cs typeface="Calibri" panose="020F0502020204030204" pitchFamily="34" charset="0"/>
              </a:rPr>
              <a:t>;</a:t>
            </a:r>
            <a:r>
              <a:rPr lang="it-IT" sz="1600" b="1" dirty="0">
                <a:latin typeface="+mn-lt"/>
                <a:cs typeface="Calibri" panose="020F0502020204030204" pitchFamily="34" charset="0"/>
              </a:rPr>
              <a:t> </a:t>
            </a:r>
            <a:r>
              <a:rPr lang="it-IT" sz="1600" dirty="0">
                <a:latin typeface="+mn-lt"/>
                <a:cs typeface="Calibri" panose="020F0502020204030204" pitchFamily="34" charset="0"/>
              </a:rPr>
              <a:t>consulenza sulle </a:t>
            </a:r>
            <a:r>
              <a:rPr lang="it-IT" sz="1600" b="1" dirty="0">
                <a:latin typeface="+mn-lt"/>
                <a:cs typeface="Calibri" panose="020F0502020204030204" pitchFamily="34" charset="0"/>
              </a:rPr>
              <a:t>licenze</a:t>
            </a:r>
            <a:r>
              <a:rPr lang="it-IT" sz="1600" dirty="0">
                <a:latin typeface="+mn-lt"/>
                <a:cs typeface="Calibri" panose="020F0502020204030204" pitchFamily="34" charset="0"/>
              </a:rPr>
              <a:t>;</a:t>
            </a:r>
            <a:r>
              <a:rPr lang="it-IT" sz="1600" b="1" dirty="0">
                <a:latin typeface="+mn-lt"/>
                <a:cs typeface="Calibri" panose="020F0502020204030204" pitchFamily="34" charset="0"/>
              </a:rPr>
              <a:t> </a:t>
            </a:r>
            <a:r>
              <a:rPr lang="it-IT" sz="1600" dirty="0">
                <a:latin typeface="+mn-lt"/>
                <a:cs typeface="Calibri" panose="020F0502020204030204" pitchFamily="34" charset="0"/>
              </a:rPr>
              <a:t>supporto nell’</a:t>
            </a:r>
            <a:r>
              <a:rPr lang="it-IT" sz="1600" b="1" dirty="0">
                <a:latin typeface="+mn-lt"/>
                <a:cs typeface="Calibri" panose="020F0502020204030204" pitchFamily="34" charset="0"/>
              </a:rPr>
              <a:t>analisi degli allegati in IRIS</a:t>
            </a:r>
            <a:r>
              <a:rPr lang="it-IT" sz="1600" dirty="0">
                <a:latin typeface="+mn-lt"/>
                <a:cs typeface="Calibri" panose="020F0502020204030204" pitchFamily="34" charset="0"/>
              </a:rPr>
              <a:t>);</a:t>
            </a:r>
          </a:p>
          <a:p>
            <a:pPr marL="285750" indent="-285750" algn="just">
              <a:spcBef>
                <a:spcPts val="1200"/>
              </a:spcBef>
              <a:buFont typeface="Arial" panose="020B0604020202020204" pitchFamily="34" charset="0"/>
              <a:buChar char="•"/>
            </a:pPr>
            <a:r>
              <a:rPr lang="it-IT" sz="1600" b="1" dirty="0">
                <a:latin typeface="+mn-lt"/>
                <a:cs typeface="Calibri" panose="020F0502020204030204" pitchFamily="34" charset="0"/>
              </a:rPr>
              <a:t>Monitoraggio attività </a:t>
            </a:r>
            <a:r>
              <a:rPr lang="it-IT" sz="1600" dirty="0">
                <a:latin typeface="+mn-lt"/>
                <a:cs typeface="Calibri" panose="020F0502020204030204" pitchFamily="34" charset="0"/>
              </a:rPr>
              <a:t>del servizio di </a:t>
            </a:r>
            <a:r>
              <a:rPr lang="it-IT" sz="1600" b="1" dirty="0">
                <a:latin typeface="+mn-lt"/>
                <a:cs typeface="Calibri" panose="020F0502020204030204" pitchFamily="34" charset="0"/>
              </a:rPr>
              <a:t>supporto OA</a:t>
            </a:r>
            <a:r>
              <a:rPr lang="it-IT" sz="1600" dirty="0">
                <a:latin typeface="+mn-lt"/>
                <a:cs typeface="Calibri" panose="020F0502020204030204" pitchFamily="34" charset="0"/>
              </a:rPr>
              <a:t>;</a:t>
            </a:r>
            <a:endParaRPr lang="it-IT" sz="1600" b="1" dirty="0">
              <a:latin typeface="+mn-lt"/>
              <a:cs typeface="Calibri" panose="020F0502020204030204" pitchFamily="34" charset="0"/>
            </a:endParaRPr>
          </a:p>
          <a:p>
            <a:pPr marL="285750" indent="-285750" algn="just">
              <a:spcBef>
                <a:spcPts val="1200"/>
              </a:spcBef>
              <a:buFont typeface="Arial" panose="020B0604020202020204" pitchFamily="34" charset="0"/>
              <a:buChar char="•"/>
            </a:pPr>
            <a:r>
              <a:rPr lang="it-IT" sz="1600" dirty="0">
                <a:latin typeface="+mn-lt"/>
                <a:cs typeface="Calibri" panose="020F0502020204030204" pitchFamily="34" charset="0"/>
              </a:rPr>
              <a:t>Raccordo su </a:t>
            </a:r>
            <a:r>
              <a:rPr lang="it-IT" sz="1600" b="1" dirty="0">
                <a:latin typeface="+mn-lt"/>
                <a:cs typeface="Calibri" panose="020F0502020204030204" pitchFamily="34" charset="0"/>
              </a:rPr>
              <a:t>aspetti tecnico-gestionali di IRIS IR con il Settore Qualità e Valutazione di APPC</a:t>
            </a:r>
            <a:r>
              <a:rPr lang="it-IT" sz="1600" dirty="0">
                <a:latin typeface="+mn-lt"/>
                <a:cs typeface="Calibri" panose="020F0502020204030204" pitchFamily="34" charset="0"/>
              </a:rPr>
              <a:t>;</a:t>
            </a:r>
            <a:r>
              <a:rPr lang="it-IT" sz="1600" b="1" dirty="0">
                <a:latin typeface="+mn-lt"/>
                <a:cs typeface="Calibri" panose="020F0502020204030204" pitchFamily="34" charset="0"/>
              </a:rPr>
              <a:t> </a:t>
            </a:r>
          </a:p>
          <a:p>
            <a:pPr marL="285750" indent="-285750" algn="just">
              <a:spcBef>
                <a:spcPts val="1200"/>
              </a:spcBef>
              <a:buFont typeface="Arial" panose="020B0604020202020204" pitchFamily="34" charset="0"/>
              <a:buChar char="•"/>
            </a:pPr>
            <a:r>
              <a:rPr lang="it-IT" sz="1600" dirty="0">
                <a:latin typeface="+mn-lt"/>
                <a:cs typeface="Calibri" panose="020F0502020204030204" pitchFamily="34" charset="0"/>
              </a:rPr>
              <a:t>Assistenza ai ricercatori per il </a:t>
            </a:r>
            <a:r>
              <a:rPr lang="it-IT" sz="1600" b="1" dirty="0">
                <a:latin typeface="+mn-lt"/>
                <a:cs typeface="Calibri" panose="020F0502020204030204" pitchFamily="34" charset="0"/>
              </a:rPr>
              <a:t>deposito FAIR dei dati di ricerca nei repository istituzionali </a:t>
            </a:r>
            <a:r>
              <a:rPr lang="it-IT" sz="1600" b="1" dirty="0">
                <a:latin typeface="+mn-lt"/>
                <a:cs typeface="Calibri" panose="020F0502020204030204" pitchFamily="34" charset="0"/>
                <a:hlinkClick r:id="rId3"/>
              </a:rPr>
              <a:t>AMS Acta</a:t>
            </a:r>
            <a:r>
              <a:rPr lang="it-IT" sz="1600" baseline="30000" dirty="0">
                <a:latin typeface="+mn-lt"/>
                <a:cs typeface="Calibri" panose="020F0502020204030204" pitchFamily="34" charset="0"/>
              </a:rPr>
              <a:t>2</a:t>
            </a:r>
            <a:r>
              <a:rPr lang="it-IT" sz="1600" b="1" dirty="0">
                <a:latin typeface="+mn-lt"/>
                <a:cs typeface="Calibri" panose="020F0502020204030204" pitchFamily="34" charset="0"/>
              </a:rPr>
              <a:t> e </a:t>
            </a:r>
            <a:r>
              <a:rPr lang="it-IT" sz="1600" b="1" dirty="0">
                <a:latin typeface="+mn-lt"/>
                <a:cs typeface="Calibri" panose="020F0502020204030204" pitchFamily="34" charset="0"/>
                <a:hlinkClick r:id="rId4"/>
              </a:rPr>
              <a:t>AMS Historica</a:t>
            </a:r>
            <a:r>
              <a:rPr lang="it-IT" sz="1600" baseline="30000" dirty="0">
                <a:latin typeface="+mn-lt"/>
                <a:cs typeface="Calibri" panose="020F0502020204030204" pitchFamily="34" charset="0"/>
              </a:rPr>
              <a:t>3</a:t>
            </a:r>
            <a:r>
              <a:rPr lang="it-IT" sz="1600" dirty="0">
                <a:latin typeface="+mn-lt"/>
                <a:cs typeface="Calibri" panose="020F0502020204030204" pitchFamily="34" charset="0"/>
              </a:rPr>
              <a:t>.</a:t>
            </a:r>
          </a:p>
        </p:txBody>
      </p:sp>
      <p:sp>
        <p:nvSpPr>
          <p:cNvPr id="8" name="Rettangolo 7">
            <a:extLst>
              <a:ext uri="{FF2B5EF4-FFF2-40B4-BE49-F238E27FC236}">
                <a16:creationId xmlns:a16="http://schemas.microsoft.com/office/drawing/2014/main" id="{76ED2D23-B412-4024-B19C-82E80234FABC}"/>
              </a:ext>
            </a:extLst>
          </p:cNvPr>
          <p:cNvSpPr/>
          <p:nvPr/>
        </p:nvSpPr>
        <p:spPr>
          <a:xfrm>
            <a:off x="6732240" y="174532"/>
            <a:ext cx="201622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it-IT" b="1" dirty="0">
                <a:ln w="0"/>
                <a:solidFill>
                  <a:schemeClr val="bg1"/>
                </a:solidFill>
                <a:effectLst>
                  <a:outerShdw blurRad="38100" dist="19050" dir="2700000" algn="tl" rotWithShape="0">
                    <a:schemeClr val="dk1">
                      <a:alpha val="40000"/>
                    </a:schemeClr>
                  </a:outerShdw>
                </a:effectLst>
              </a:rPr>
              <a:t>Servizi di Supporto</a:t>
            </a:r>
          </a:p>
        </p:txBody>
      </p:sp>
      <p:sp>
        <p:nvSpPr>
          <p:cNvPr id="2" name="Rettangolo 1">
            <a:extLst>
              <a:ext uri="{FF2B5EF4-FFF2-40B4-BE49-F238E27FC236}">
                <a16:creationId xmlns:a16="http://schemas.microsoft.com/office/drawing/2014/main" id="{17A569FA-F866-4079-B3D2-F35234E4C9D3}"/>
              </a:ext>
            </a:extLst>
          </p:cNvPr>
          <p:cNvSpPr/>
          <p:nvPr/>
        </p:nvSpPr>
        <p:spPr>
          <a:xfrm>
            <a:off x="395288" y="980728"/>
            <a:ext cx="1468672" cy="584775"/>
          </a:xfrm>
          <a:prstGeom prst="rect">
            <a:avLst/>
          </a:prstGeom>
          <a:noFill/>
        </p:spPr>
        <p:txBody>
          <a:bodyPr wrap="none" lIns="91440" tIns="45720" rIns="91440" bIns="45720">
            <a:spAutoFit/>
          </a:bodyPr>
          <a:lstStyle/>
          <a:p>
            <a:pPr algn="ctr"/>
            <a:r>
              <a:rPr lang="it-IT" sz="3200" dirty="0">
                <a:ln w="0"/>
                <a:solidFill>
                  <a:schemeClr val="accent6">
                    <a:lumMod val="75000"/>
                  </a:schemeClr>
                </a:solidFill>
                <a:effectLst>
                  <a:outerShdw blurRad="38100" dist="19050" dir="2700000" algn="tl" rotWithShape="0">
                    <a:schemeClr val="dk1">
                      <a:alpha val="40000"/>
                    </a:schemeClr>
                  </a:outerShdw>
                </a:effectLst>
              </a:rPr>
              <a:t>AlmaDL</a:t>
            </a:r>
            <a:endParaRPr lang="it-IT" sz="3200" b="0"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11" name="CasellaDiTesto 10">
            <a:extLst>
              <a:ext uri="{FF2B5EF4-FFF2-40B4-BE49-F238E27FC236}">
                <a16:creationId xmlns:a16="http://schemas.microsoft.com/office/drawing/2014/main" id="{135E979E-FCBF-4D2B-9FE7-056664B11557}"/>
              </a:ext>
            </a:extLst>
          </p:cNvPr>
          <p:cNvSpPr txBox="1"/>
          <p:nvPr/>
        </p:nvSpPr>
        <p:spPr>
          <a:xfrm>
            <a:off x="251520" y="6239053"/>
            <a:ext cx="6480720" cy="600164"/>
          </a:xfrm>
          <a:prstGeom prst="rect">
            <a:avLst/>
          </a:prstGeom>
          <a:noFill/>
        </p:spPr>
        <p:txBody>
          <a:bodyPr wrap="square" rtlCol="0">
            <a:spAutoFit/>
          </a:bodyPr>
          <a:lstStyle/>
          <a:p>
            <a:pPr marL="342900" indent="-342900">
              <a:buFont typeface="+mj-lt"/>
              <a:buAutoNum type="arabicPeriod"/>
            </a:pPr>
            <a:r>
              <a:rPr lang="it-IT" sz="1100" dirty="0">
                <a:solidFill>
                  <a:schemeClr val="bg1"/>
                </a:solidFill>
                <a:hlinkClick r:id="rId5">
                  <a:extLst>
                    <a:ext uri="{A12FA001-AC4F-418D-AE19-62706E023703}">
                      <ahyp:hlinkClr xmlns:ahyp="http://schemas.microsoft.com/office/drawing/2018/hyperlinkcolor" val="tx"/>
                    </a:ext>
                  </a:extLst>
                </a:hlinkClick>
              </a:rPr>
              <a:t> </a:t>
            </a:r>
            <a:r>
              <a:rPr lang="it-IT" sz="1100" dirty="0">
                <a:solidFill>
                  <a:srgbClr val="00B0F0"/>
                </a:solidFill>
                <a:hlinkClick r:id="rId5">
                  <a:extLst>
                    <a:ext uri="{A12FA001-AC4F-418D-AE19-62706E023703}">
                      <ahyp:hlinkClr xmlns:ahyp="http://schemas.microsoft.com/office/drawing/2018/hyperlinkcolor" val="tx"/>
                    </a:ext>
                  </a:extLst>
                </a:hlinkClick>
              </a:rPr>
              <a:t>https://sba.unibo.it/it/almadl</a:t>
            </a:r>
            <a:endParaRPr lang="it-IT" sz="1100" dirty="0">
              <a:solidFill>
                <a:srgbClr val="00B0F0"/>
              </a:solidFill>
            </a:endParaRPr>
          </a:p>
          <a:p>
            <a:pPr marL="342900" indent="-342900">
              <a:buFont typeface="+mj-lt"/>
              <a:buAutoNum type="arabicPeriod"/>
            </a:pPr>
            <a:r>
              <a:rPr lang="it-IT" sz="1100" dirty="0">
                <a:solidFill>
                  <a:schemeClr val="bg1"/>
                </a:solidFill>
                <a:hlinkClick r:id="rId3">
                  <a:extLst>
                    <a:ext uri="{A12FA001-AC4F-418D-AE19-62706E023703}">
                      <ahyp:hlinkClr xmlns:ahyp="http://schemas.microsoft.com/office/drawing/2018/hyperlinkcolor" val="tx"/>
                    </a:ext>
                  </a:extLst>
                </a:hlinkClick>
              </a:rPr>
              <a:t> </a:t>
            </a:r>
            <a:r>
              <a:rPr lang="it-IT" sz="1100" dirty="0">
                <a:solidFill>
                  <a:srgbClr val="00B0F0"/>
                </a:solidFill>
                <a:hlinkClick r:id="rId3">
                  <a:extLst>
                    <a:ext uri="{A12FA001-AC4F-418D-AE19-62706E023703}">
                      <ahyp:hlinkClr xmlns:ahyp="http://schemas.microsoft.com/office/drawing/2018/hyperlinkcolor" val="tx"/>
                    </a:ext>
                  </a:extLst>
                </a:hlinkClick>
              </a:rPr>
              <a:t>https://amsacta.unibo.it/</a:t>
            </a:r>
            <a:r>
              <a:rPr lang="it-IT" sz="1100" dirty="0">
                <a:solidFill>
                  <a:srgbClr val="00B0F0"/>
                </a:solidFill>
              </a:rPr>
              <a:t> </a:t>
            </a:r>
          </a:p>
          <a:p>
            <a:pPr marL="342900" indent="-342900">
              <a:buFont typeface="+mj-lt"/>
              <a:buAutoNum type="arabicPeriod"/>
            </a:pPr>
            <a:r>
              <a:rPr lang="it-IT" sz="1100" dirty="0">
                <a:solidFill>
                  <a:schemeClr val="bg1"/>
                </a:solidFill>
                <a:hlinkClick r:id="rId4">
                  <a:extLst>
                    <a:ext uri="{A12FA001-AC4F-418D-AE19-62706E023703}">
                      <ahyp:hlinkClr xmlns:ahyp="http://schemas.microsoft.com/office/drawing/2018/hyperlinkcolor" val="tx"/>
                    </a:ext>
                  </a:extLst>
                </a:hlinkClick>
              </a:rPr>
              <a:t> </a:t>
            </a:r>
            <a:r>
              <a:rPr lang="it-IT" sz="1100" dirty="0">
                <a:solidFill>
                  <a:srgbClr val="00B0F0"/>
                </a:solidFill>
                <a:hlinkClick r:id="rId4">
                  <a:extLst>
                    <a:ext uri="{A12FA001-AC4F-418D-AE19-62706E023703}">
                      <ahyp:hlinkClr xmlns:ahyp="http://schemas.microsoft.com/office/drawing/2018/hyperlinkcolor" val="tx"/>
                    </a:ext>
                  </a:extLst>
                </a:hlinkClick>
              </a:rPr>
              <a:t>https://historica.unibo.it/</a:t>
            </a:r>
            <a:r>
              <a:rPr lang="it-IT" sz="1100" dirty="0">
                <a:solidFill>
                  <a:srgbClr val="00B0F0"/>
                </a:solidFill>
              </a:rPr>
              <a:t>   </a:t>
            </a:r>
          </a:p>
        </p:txBody>
      </p:sp>
      <p:pic>
        <p:nvPicPr>
          <p:cNvPr id="12" name="Immagine 11">
            <a:extLst>
              <a:ext uri="{FF2B5EF4-FFF2-40B4-BE49-F238E27FC236}">
                <a16:creationId xmlns:a16="http://schemas.microsoft.com/office/drawing/2014/main" id="{BDAAEB3D-1361-4845-9E37-64701169F03C}"/>
              </a:ext>
            </a:extLst>
          </p:cNvPr>
          <p:cNvPicPr>
            <a:picLocks noChangeAspect="1"/>
          </p:cNvPicPr>
          <p:nvPr/>
        </p:nvPicPr>
        <p:blipFill>
          <a:blip r:embed="rId6"/>
          <a:stretch>
            <a:fillRect/>
          </a:stretch>
        </p:blipFill>
        <p:spPr>
          <a:xfrm>
            <a:off x="5296097" y="3698449"/>
            <a:ext cx="3573808" cy="1620000"/>
          </a:xfrm>
          <a:prstGeom prst="rect">
            <a:avLst/>
          </a:prstGeom>
        </p:spPr>
      </p:pic>
      <p:pic>
        <p:nvPicPr>
          <p:cNvPr id="13" name="Immagine 12">
            <a:extLst>
              <a:ext uri="{FF2B5EF4-FFF2-40B4-BE49-F238E27FC236}">
                <a16:creationId xmlns:a16="http://schemas.microsoft.com/office/drawing/2014/main" id="{9C9FD8BC-3C6E-43E3-9C39-AF12868A2CA2}"/>
              </a:ext>
            </a:extLst>
          </p:cNvPr>
          <p:cNvPicPr>
            <a:picLocks noChangeAspect="1"/>
          </p:cNvPicPr>
          <p:nvPr/>
        </p:nvPicPr>
        <p:blipFill>
          <a:blip r:embed="rId7"/>
          <a:stretch>
            <a:fillRect/>
          </a:stretch>
        </p:blipFill>
        <p:spPr>
          <a:xfrm>
            <a:off x="755576" y="3698449"/>
            <a:ext cx="4391255" cy="1620000"/>
          </a:xfrm>
          <a:prstGeom prst="rect">
            <a:avLst/>
          </a:prstGeom>
        </p:spPr>
      </p:pic>
      <p:sp>
        <p:nvSpPr>
          <p:cNvPr id="14" name="CasellaDiTesto 13">
            <a:extLst>
              <a:ext uri="{FF2B5EF4-FFF2-40B4-BE49-F238E27FC236}">
                <a16:creationId xmlns:a16="http://schemas.microsoft.com/office/drawing/2014/main" id="{1E0F8F12-8BF2-480A-AA22-BF008F4C0B43}"/>
              </a:ext>
            </a:extLst>
          </p:cNvPr>
          <p:cNvSpPr txBox="1"/>
          <p:nvPr/>
        </p:nvSpPr>
        <p:spPr>
          <a:xfrm>
            <a:off x="755576" y="5426641"/>
            <a:ext cx="4391255" cy="307777"/>
          </a:xfrm>
          <a:prstGeom prst="rect">
            <a:avLst/>
          </a:prstGeom>
          <a:noFill/>
        </p:spPr>
        <p:txBody>
          <a:bodyPr wrap="square" rtlCol="0">
            <a:spAutoFit/>
          </a:bodyPr>
          <a:lstStyle/>
          <a:p>
            <a:r>
              <a:rPr lang="it-IT" sz="1400" b="1" dirty="0"/>
              <a:t>AMS Acta</a:t>
            </a:r>
            <a:r>
              <a:rPr lang="it-IT" sz="1400" dirty="0"/>
              <a:t>, repository dei dati e degli output di ricerca</a:t>
            </a:r>
          </a:p>
        </p:txBody>
      </p:sp>
      <p:sp>
        <p:nvSpPr>
          <p:cNvPr id="15" name="CasellaDiTesto 14">
            <a:extLst>
              <a:ext uri="{FF2B5EF4-FFF2-40B4-BE49-F238E27FC236}">
                <a16:creationId xmlns:a16="http://schemas.microsoft.com/office/drawing/2014/main" id="{4F357EDD-0ADE-40FC-8316-4AC94299491C}"/>
              </a:ext>
            </a:extLst>
          </p:cNvPr>
          <p:cNvSpPr txBox="1"/>
          <p:nvPr/>
        </p:nvSpPr>
        <p:spPr>
          <a:xfrm>
            <a:off x="5296096" y="5426640"/>
            <a:ext cx="3573808" cy="738664"/>
          </a:xfrm>
          <a:prstGeom prst="rect">
            <a:avLst/>
          </a:prstGeom>
          <a:noFill/>
        </p:spPr>
        <p:txBody>
          <a:bodyPr wrap="square" rtlCol="0">
            <a:spAutoFit/>
          </a:bodyPr>
          <a:lstStyle/>
          <a:p>
            <a:pPr algn="just"/>
            <a:r>
              <a:rPr lang="it-IT" sz="1400" b="1" dirty="0"/>
              <a:t>AMS </a:t>
            </a:r>
            <a:r>
              <a:rPr lang="it-IT" sz="1400" b="1" dirty="0" err="1"/>
              <a:t>Historica</a:t>
            </a:r>
            <a:r>
              <a:rPr lang="it-IT" sz="1400" dirty="0"/>
              <a:t>, repository delle digitalizzazioni di fonti antiche e di pregio di interesse scientifico, storico e culturale</a:t>
            </a:r>
          </a:p>
        </p:txBody>
      </p:sp>
    </p:spTree>
    <p:extLst>
      <p:ext uri="{BB962C8B-B14F-4D97-AF65-F5344CB8AC3E}">
        <p14:creationId xmlns:p14="http://schemas.microsoft.com/office/powerpoint/2010/main" val="330858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A32913D5-4296-4BAF-8B9B-80BF6DD85E87}"/>
              </a:ext>
            </a:extLst>
          </p:cNvPr>
          <p:cNvSpPr>
            <a:spLocks noGrp="1"/>
          </p:cNvSpPr>
          <p:nvPr>
            <p:ph type="body" sz="quarter" idx="10"/>
          </p:nvPr>
        </p:nvSpPr>
        <p:spPr>
          <a:xfrm>
            <a:off x="395288" y="3104965"/>
            <a:ext cx="8424862" cy="648071"/>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chorCtr="0"/>
          <a:lstStyle/>
          <a:p>
            <a:pPr algn="ctr"/>
            <a:r>
              <a:rPr lang="it-IT" dirty="0"/>
              <a:t>Gli obblighi di Open Access in Horizon Europe</a:t>
            </a:r>
          </a:p>
        </p:txBody>
      </p:sp>
    </p:spTree>
    <p:extLst>
      <p:ext uri="{BB962C8B-B14F-4D97-AF65-F5344CB8AC3E}">
        <p14:creationId xmlns:p14="http://schemas.microsoft.com/office/powerpoint/2010/main" val="3330257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1">
            <a:extLst>
              <a:ext uri="{FF2B5EF4-FFF2-40B4-BE49-F238E27FC236}">
                <a16:creationId xmlns:a16="http://schemas.microsoft.com/office/drawing/2014/main" id="{C30AA233-7C50-4A18-B023-A8A1909965DE}"/>
              </a:ext>
            </a:extLst>
          </p:cNvPr>
          <p:cNvSpPr>
            <a:spLocks noGrp="1"/>
          </p:cNvSpPr>
          <p:nvPr>
            <p:ph type="body" sz="quarter" idx="10"/>
          </p:nvPr>
        </p:nvSpPr>
        <p:spPr/>
        <p:txBody>
          <a:bodyPr anchor="ctr"/>
          <a:lstStyle/>
          <a:p>
            <a:r>
              <a:rPr lang="it-IT" dirty="0"/>
              <a:t>Il supporto all’OA erogato dal Sistema Bibliotecario di Ateneo</a:t>
            </a:r>
          </a:p>
        </p:txBody>
      </p:sp>
      <p:sp>
        <p:nvSpPr>
          <p:cNvPr id="6" name="Segnaposto contenuto 5">
            <a:extLst>
              <a:ext uri="{FF2B5EF4-FFF2-40B4-BE49-F238E27FC236}">
                <a16:creationId xmlns:a16="http://schemas.microsoft.com/office/drawing/2014/main" id="{1B52206D-07C7-4B62-89C8-40BA789AD4AD}"/>
              </a:ext>
            </a:extLst>
          </p:cNvPr>
          <p:cNvSpPr>
            <a:spLocks noGrp="1"/>
          </p:cNvSpPr>
          <p:nvPr>
            <p:ph type="body" sz="quarter" idx="11"/>
          </p:nvPr>
        </p:nvSpPr>
        <p:spPr>
          <a:xfrm>
            <a:off x="395288" y="1538309"/>
            <a:ext cx="8424862" cy="2223438"/>
          </a:xfrm>
        </p:spPr>
        <p:txBody>
          <a:bodyPr>
            <a:normAutofit/>
          </a:bodyPr>
          <a:lstStyle/>
          <a:p>
            <a:pPr marL="285750" indent="-285750" algn="just">
              <a:spcBef>
                <a:spcPts val="1200"/>
              </a:spcBef>
              <a:buFont typeface="Arial" panose="020B0604020202020204" pitchFamily="34" charset="0"/>
              <a:buChar char="•"/>
            </a:pPr>
            <a:r>
              <a:rPr lang="it-IT" sz="1600" dirty="0">
                <a:latin typeface="+mn-lt"/>
                <a:cs typeface="Calibri" panose="020F0502020204030204" pitchFamily="34" charset="0"/>
              </a:rPr>
              <a:t>AlmaRE è la </a:t>
            </a:r>
            <a:r>
              <a:rPr lang="it-IT" sz="1600" b="1" dirty="0">
                <a:latin typeface="+mn-lt"/>
                <a:cs typeface="Calibri" panose="020F0502020204030204" pitchFamily="34" charset="0"/>
              </a:rPr>
              <a:t>Biblioteca delle Risorse Elettroniche bibliografiche e documentali</a:t>
            </a:r>
            <a:r>
              <a:rPr lang="it-IT" sz="1600" dirty="0">
                <a:latin typeface="+mn-lt"/>
                <a:cs typeface="Calibri" panose="020F0502020204030204" pitchFamily="34" charset="0"/>
              </a:rPr>
              <a:t> dell’Ateneo;</a:t>
            </a:r>
          </a:p>
          <a:p>
            <a:pPr marL="285750" indent="-285750" algn="just">
              <a:spcBef>
                <a:spcPts val="1200"/>
              </a:spcBef>
              <a:buFont typeface="Arial" panose="020B0604020202020204" pitchFamily="34" charset="0"/>
              <a:buChar char="•"/>
            </a:pPr>
            <a:r>
              <a:rPr lang="it-IT" sz="1600" dirty="0">
                <a:latin typeface="+mn-lt"/>
                <a:cs typeface="Calibri" panose="020F0502020204030204" pitchFamily="34" charset="0"/>
              </a:rPr>
              <a:t>Si occupa di coordinare la selezione, l'acquisizione, la valorizzazione, la messa a disposizione degli utenti e il mantenimento delle </a:t>
            </a:r>
            <a:r>
              <a:rPr lang="it-IT" sz="1600" b="1" dirty="0">
                <a:latin typeface="+mn-lt"/>
                <a:cs typeface="Calibri" panose="020F0502020204030204" pitchFamily="34" charset="0"/>
              </a:rPr>
              <a:t>collezioni documentali in formato elettronico </a:t>
            </a:r>
            <a:r>
              <a:rPr lang="it-IT" sz="1600" dirty="0">
                <a:latin typeface="+mn-lt"/>
                <a:cs typeface="Calibri" panose="020F0502020204030204" pitchFamily="34" charset="0"/>
              </a:rPr>
              <a:t>acquisite dall'Ateneo a supporto della ricerca, della formazione e della terza missione;</a:t>
            </a:r>
          </a:p>
          <a:p>
            <a:pPr marL="285750" indent="-285750" algn="just">
              <a:spcBef>
                <a:spcPts val="1200"/>
              </a:spcBef>
              <a:buFont typeface="Arial" panose="020B0604020202020204" pitchFamily="34" charset="0"/>
              <a:buChar char="•"/>
            </a:pPr>
            <a:r>
              <a:rPr lang="it-IT" sz="1600" dirty="0">
                <a:latin typeface="+mn-lt"/>
                <a:cs typeface="Calibri" panose="020F0502020204030204" pitchFamily="34" charset="0"/>
              </a:rPr>
              <a:t>Si occupa degli </a:t>
            </a:r>
            <a:r>
              <a:rPr lang="it-IT" sz="1600" b="1" dirty="0">
                <a:latin typeface="+mn-lt"/>
                <a:cs typeface="Calibri" panose="020F0502020204030204" pitchFamily="34" charset="0"/>
              </a:rPr>
              <a:t>accordi con editori </a:t>
            </a:r>
            <a:r>
              <a:rPr lang="it-IT" sz="1600" dirty="0">
                <a:latin typeface="+mn-lt"/>
                <a:cs typeface="Calibri" panose="020F0502020204030204" pitchFamily="34" charset="0"/>
              </a:rPr>
              <a:t>nazionali e internazionali che consentono agli autori affiliati all’Ateneo di pubblicare in Open Access in maniera agevolata (</a:t>
            </a:r>
            <a:r>
              <a:rPr lang="it-IT" sz="1600" b="1" dirty="0">
                <a:latin typeface="+mn-lt"/>
                <a:cs typeface="Calibri" panose="020F0502020204030204" pitchFamily="34" charset="0"/>
              </a:rPr>
              <a:t>contratti trasformativi, clausole per il Green OA, agevolazioni per il Gold OA</a:t>
            </a:r>
            <a:r>
              <a:rPr lang="it-IT" sz="1600" dirty="0">
                <a:latin typeface="+mn-lt"/>
                <a:cs typeface="Calibri" panose="020F0502020204030204" pitchFamily="34" charset="0"/>
              </a:rPr>
              <a:t>).</a:t>
            </a:r>
          </a:p>
        </p:txBody>
      </p:sp>
      <p:sp>
        <p:nvSpPr>
          <p:cNvPr id="8" name="Rettangolo 7">
            <a:extLst>
              <a:ext uri="{FF2B5EF4-FFF2-40B4-BE49-F238E27FC236}">
                <a16:creationId xmlns:a16="http://schemas.microsoft.com/office/drawing/2014/main" id="{76ED2D23-B412-4024-B19C-82E80234FABC}"/>
              </a:ext>
            </a:extLst>
          </p:cNvPr>
          <p:cNvSpPr/>
          <p:nvPr/>
        </p:nvSpPr>
        <p:spPr>
          <a:xfrm>
            <a:off x="6732240" y="174532"/>
            <a:ext cx="201622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lIns="91440" tIns="45720" rIns="91440" bIns="45720">
            <a:spAutoFit/>
          </a:bodyPr>
          <a:lstStyle/>
          <a:p>
            <a:pPr algn="ctr"/>
            <a:r>
              <a:rPr lang="it-IT" b="1" dirty="0">
                <a:ln w="0"/>
                <a:solidFill>
                  <a:schemeClr val="bg1"/>
                </a:solidFill>
                <a:effectLst>
                  <a:outerShdw blurRad="38100" dist="19050" dir="2700000" algn="tl" rotWithShape="0">
                    <a:schemeClr val="dk1">
                      <a:alpha val="40000"/>
                    </a:schemeClr>
                  </a:outerShdw>
                </a:effectLst>
              </a:rPr>
              <a:t>Servizi di Supporto</a:t>
            </a:r>
          </a:p>
        </p:txBody>
      </p:sp>
      <p:sp>
        <p:nvSpPr>
          <p:cNvPr id="2" name="Rettangolo 1">
            <a:extLst>
              <a:ext uri="{FF2B5EF4-FFF2-40B4-BE49-F238E27FC236}">
                <a16:creationId xmlns:a16="http://schemas.microsoft.com/office/drawing/2014/main" id="{17A569FA-F866-4079-B3D2-F35234E4C9D3}"/>
              </a:ext>
            </a:extLst>
          </p:cNvPr>
          <p:cNvSpPr/>
          <p:nvPr/>
        </p:nvSpPr>
        <p:spPr>
          <a:xfrm>
            <a:off x="396891" y="980728"/>
            <a:ext cx="1465466" cy="584775"/>
          </a:xfrm>
          <a:prstGeom prst="rect">
            <a:avLst/>
          </a:prstGeom>
          <a:noFill/>
        </p:spPr>
        <p:txBody>
          <a:bodyPr wrap="none" lIns="91440" tIns="45720" rIns="91440" bIns="45720">
            <a:spAutoFit/>
          </a:bodyPr>
          <a:lstStyle/>
          <a:p>
            <a:pPr algn="ctr"/>
            <a:r>
              <a:rPr lang="it-IT" sz="3200" dirty="0">
                <a:ln w="0"/>
                <a:solidFill>
                  <a:schemeClr val="accent6">
                    <a:lumMod val="75000"/>
                  </a:schemeClr>
                </a:solidFill>
                <a:effectLst>
                  <a:outerShdw blurRad="38100" dist="19050" dir="2700000" algn="tl" rotWithShape="0">
                    <a:schemeClr val="dk1">
                      <a:alpha val="40000"/>
                    </a:schemeClr>
                  </a:outerShdw>
                </a:effectLst>
              </a:rPr>
              <a:t>AlmaRE</a:t>
            </a:r>
            <a:endParaRPr lang="it-IT" sz="3200" b="0" cap="none" spc="0" dirty="0">
              <a:ln w="0"/>
              <a:solidFill>
                <a:schemeClr val="accent6">
                  <a:lumMod val="75000"/>
                </a:schemeClr>
              </a:solidFill>
              <a:effectLst>
                <a:outerShdw blurRad="38100" dist="19050" dir="2700000" algn="tl" rotWithShape="0">
                  <a:schemeClr val="dk1">
                    <a:alpha val="40000"/>
                  </a:schemeClr>
                </a:outerShdw>
              </a:effectLst>
            </a:endParaRPr>
          </a:p>
        </p:txBody>
      </p:sp>
      <p:sp>
        <p:nvSpPr>
          <p:cNvPr id="11" name="CasellaDiTesto 10">
            <a:extLst>
              <a:ext uri="{FF2B5EF4-FFF2-40B4-BE49-F238E27FC236}">
                <a16:creationId xmlns:a16="http://schemas.microsoft.com/office/drawing/2014/main" id="{135E979E-FCBF-4D2B-9FE7-056664B11557}"/>
              </a:ext>
            </a:extLst>
          </p:cNvPr>
          <p:cNvSpPr txBox="1"/>
          <p:nvPr/>
        </p:nvSpPr>
        <p:spPr>
          <a:xfrm>
            <a:off x="251520" y="6239053"/>
            <a:ext cx="6480720" cy="523220"/>
          </a:xfrm>
          <a:prstGeom prst="rect">
            <a:avLst/>
          </a:prstGeom>
          <a:noFill/>
        </p:spPr>
        <p:txBody>
          <a:bodyPr wrap="square" rtlCol="0">
            <a:spAutoFit/>
          </a:bodyPr>
          <a:lstStyle/>
          <a:p>
            <a:r>
              <a:rPr lang="it-IT" sz="1400" dirty="0">
                <a:solidFill>
                  <a:srgbClr val="00B0F0"/>
                </a:solidFill>
                <a:hlinkClick r:id="rId3">
                  <a:extLst>
                    <a:ext uri="{A12FA001-AC4F-418D-AE19-62706E023703}">
                      <ahyp:hlinkClr xmlns:ahyp="http://schemas.microsoft.com/office/drawing/2018/hyperlinkcolor" val="tx"/>
                    </a:ext>
                  </a:extLst>
                </a:hlinkClick>
              </a:rPr>
              <a:t>https://sba.unibo.it/it/almare</a:t>
            </a:r>
            <a:r>
              <a:rPr lang="it-IT" sz="1400" dirty="0">
                <a:solidFill>
                  <a:schemeClr val="bg1"/>
                </a:solidFill>
              </a:rPr>
              <a:t> </a:t>
            </a:r>
            <a:endParaRPr lang="it-IT" sz="1400" dirty="0">
              <a:solidFill>
                <a:srgbClr val="00B0F0"/>
              </a:solidFill>
            </a:endParaRPr>
          </a:p>
          <a:p>
            <a:r>
              <a:rPr lang="it-IT" sz="1400" dirty="0">
                <a:solidFill>
                  <a:srgbClr val="00B0F0"/>
                </a:solidFill>
                <a:hlinkClick r:id="rId4">
                  <a:extLst>
                    <a:ext uri="{A12FA001-AC4F-418D-AE19-62706E023703}">
                      <ahyp:hlinkClr xmlns:ahyp="http://schemas.microsoft.com/office/drawing/2018/hyperlinkcolor" val="tx"/>
                    </a:ext>
                  </a:extLst>
                </a:hlinkClick>
              </a:rPr>
              <a:t>https://sba.unibo.it/it/almare/pubblicare-in-open-access</a:t>
            </a:r>
            <a:r>
              <a:rPr lang="it-IT" sz="1400" dirty="0">
                <a:solidFill>
                  <a:srgbClr val="00B0F0"/>
                </a:solidFill>
              </a:rPr>
              <a:t> </a:t>
            </a:r>
          </a:p>
        </p:txBody>
      </p:sp>
      <p:pic>
        <p:nvPicPr>
          <p:cNvPr id="3" name="Immagine 2">
            <a:extLst>
              <a:ext uri="{FF2B5EF4-FFF2-40B4-BE49-F238E27FC236}">
                <a16:creationId xmlns:a16="http://schemas.microsoft.com/office/drawing/2014/main" id="{16EBC5A4-65BE-4F92-81AB-1AAF90374290}"/>
              </a:ext>
            </a:extLst>
          </p:cNvPr>
          <p:cNvPicPr>
            <a:picLocks noChangeAspect="1"/>
          </p:cNvPicPr>
          <p:nvPr/>
        </p:nvPicPr>
        <p:blipFill>
          <a:blip r:embed="rId5"/>
          <a:stretch>
            <a:fillRect/>
          </a:stretch>
        </p:blipFill>
        <p:spPr>
          <a:xfrm>
            <a:off x="395288" y="3613409"/>
            <a:ext cx="3723110" cy="2412000"/>
          </a:xfrm>
          <a:prstGeom prst="rect">
            <a:avLst/>
          </a:prstGeom>
        </p:spPr>
      </p:pic>
      <p:pic>
        <p:nvPicPr>
          <p:cNvPr id="4" name="Immagine 3">
            <a:extLst>
              <a:ext uri="{FF2B5EF4-FFF2-40B4-BE49-F238E27FC236}">
                <a16:creationId xmlns:a16="http://schemas.microsoft.com/office/drawing/2014/main" id="{758B4C9A-1A0C-4A17-A8F5-BEC42718C6F1}"/>
              </a:ext>
            </a:extLst>
          </p:cNvPr>
          <p:cNvPicPr>
            <a:picLocks noChangeAspect="1"/>
          </p:cNvPicPr>
          <p:nvPr/>
        </p:nvPicPr>
        <p:blipFill>
          <a:blip r:embed="rId6"/>
          <a:stretch>
            <a:fillRect/>
          </a:stretch>
        </p:blipFill>
        <p:spPr>
          <a:xfrm>
            <a:off x="4381616" y="3613409"/>
            <a:ext cx="4438534" cy="2412000"/>
          </a:xfrm>
          <a:prstGeom prst="rect">
            <a:avLst/>
          </a:prstGeom>
        </p:spPr>
      </p:pic>
    </p:spTree>
    <p:extLst>
      <p:ext uri="{BB962C8B-B14F-4D97-AF65-F5344CB8AC3E}">
        <p14:creationId xmlns:p14="http://schemas.microsoft.com/office/powerpoint/2010/main" val="941666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A32913D5-4296-4BAF-8B9B-80BF6DD85E87}"/>
              </a:ext>
            </a:extLst>
          </p:cNvPr>
          <p:cNvSpPr>
            <a:spLocks noGrp="1"/>
          </p:cNvSpPr>
          <p:nvPr>
            <p:ph type="body" sz="quarter" idx="10"/>
          </p:nvPr>
        </p:nvSpPr>
        <p:spPr>
          <a:xfrm>
            <a:off x="395288" y="3104965"/>
            <a:ext cx="8424862" cy="648071"/>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chorCtr="0"/>
          <a:lstStyle/>
          <a:p>
            <a:pPr algn="ctr"/>
            <a:r>
              <a:rPr lang="en-US" dirty="0"/>
              <a:t>Il supporto </a:t>
            </a:r>
            <a:r>
              <a:rPr lang="en-US" dirty="0" err="1"/>
              <a:t>all’OA</a:t>
            </a:r>
            <a:r>
              <a:rPr lang="en-US" dirty="0"/>
              <a:t> delle </a:t>
            </a:r>
            <a:r>
              <a:rPr lang="en-US" dirty="0" err="1"/>
              <a:t>biblioteche</a:t>
            </a:r>
            <a:r>
              <a:rPr lang="en-US" dirty="0"/>
              <a:t> </a:t>
            </a:r>
            <a:r>
              <a:rPr lang="en-US" dirty="0" err="1"/>
              <a:t>nelle</a:t>
            </a:r>
            <a:r>
              <a:rPr lang="en-US" dirty="0"/>
              <a:t> </a:t>
            </a:r>
            <a:r>
              <a:rPr lang="en-US" dirty="0" err="1"/>
              <a:t>varie</a:t>
            </a:r>
            <a:r>
              <a:rPr lang="en-US" dirty="0"/>
              <a:t> </a:t>
            </a:r>
            <a:r>
              <a:rPr lang="en-US" dirty="0" err="1"/>
              <a:t>fasi</a:t>
            </a:r>
            <a:r>
              <a:rPr lang="en-US" dirty="0"/>
              <a:t> di </a:t>
            </a:r>
            <a:r>
              <a:rPr lang="en-US" dirty="0" err="1"/>
              <a:t>progetto</a:t>
            </a:r>
            <a:endParaRPr lang="en-US" dirty="0"/>
          </a:p>
        </p:txBody>
      </p:sp>
    </p:spTree>
    <p:extLst>
      <p:ext uri="{BB962C8B-B14F-4D97-AF65-F5344CB8AC3E}">
        <p14:creationId xmlns:p14="http://schemas.microsoft.com/office/powerpoint/2010/main" val="3234990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a:extLst>
              <a:ext uri="{FF2B5EF4-FFF2-40B4-BE49-F238E27FC236}">
                <a16:creationId xmlns:a16="http://schemas.microsoft.com/office/drawing/2014/main" id="{B9713231-B35A-4FF1-9F14-E21F50058D83}"/>
              </a:ext>
            </a:extLst>
          </p:cNvPr>
          <p:cNvGraphicFramePr/>
          <p:nvPr>
            <p:extLst>
              <p:ext uri="{D42A27DB-BD31-4B8C-83A1-F6EECF244321}">
                <p14:modId xmlns:p14="http://schemas.microsoft.com/office/powerpoint/2010/main" val="3547533639"/>
              </p:ext>
            </p:extLst>
          </p:nvPr>
        </p:nvGraphicFramePr>
        <p:xfrm>
          <a:off x="395288" y="1541016"/>
          <a:ext cx="8424862"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ttangolo 8">
            <a:extLst>
              <a:ext uri="{FF2B5EF4-FFF2-40B4-BE49-F238E27FC236}">
                <a16:creationId xmlns:a16="http://schemas.microsoft.com/office/drawing/2014/main" id="{3E5B5FB2-9233-4547-B17B-D70E40D08911}"/>
              </a:ext>
            </a:extLst>
          </p:cNvPr>
          <p:cNvSpPr/>
          <p:nvPr/>
        </p:nvSpPr>
        <p:spPr>
          <a:xfrm>
            <a:off x="179512" y="6228601"/>
            <a:ext cx="6912768" cy="584775"/>
          </a:xfrm>
          <a:prstGeom prst="rect">
            <a:avLst/>
          </a:prstGeom>
        </p:spPr>
        <p:txBody>
          <a:bodyPr wrap="square">
            <a:spAutoFit/>
          </a:bodyPr>
          <a:lstStyle/>
          <a:p>
            <a:pPr algn="just"/>
            <a:r>
              <a:rPr lang="it-IT" sz="1600" dirty="0">
                <a:solidFill>
                  <a:srgbClr val="00B0F0"/>
                </a:solidFill>
                <a:hlinkClick r:id="rId7">
                  <a:extLst>
                    <a:ext uri="{A12FA001-AC4F-418D-AE19-62706E023703}">
                      <ahyp:hlinkClr xmlns:ahyp="http://schemas.microsoft.com/office/drawing/2018/hyperlinkcolor" val="tx"/>
                    </a:ext>
                  </a:extLst>
                </a:hlinkClick>
              </a:rPr>
              <a:t>https://sba.unibo.it/it/almadl/open-access-e-open-science/servizio-di-supporto-delle-biblioteche</a:t>
            </a:r>
            <a:r>
              <a:rPr lang="it-IT" sz="1600" dirty="0">
                <a:solidFill>
                  <a:srgbClr val="00B0F0"/>
                </a:solidFill>
              </a:rPr>
              <a:t> </a:t>
            </a:r>
          </a:p>
        </p:txBody>
      </p:sp>
      <p:sp>
        <p:nvSpPr>
          <p:cNvPr id="2" name="Segnaposto testo 1">
            <a:extLst>
              <a:ext uri="{FF2B5EF4-FFF2-40B4-BE49-F238E27FC236}">
                <a16:creationId xmlns:a16="http://schemas.microsoft.com/office/drawing/2014/main" id="{1F2375D5-3C40-4D58-8A9D-81E3D5E4E2DE}"/>
              </a:ext>
            </a:extLst>
          </p:cNvPr>
          <p:cNvSpPr>
            <a:spLocks noGrp="1"/>
          </p:cNvSpPr>
          <p:nvPr>
            <p:ph type="body" sz="quarter" idx="10"/>
          </p:nvPr>
        </p:nvSpPr>
        <p:spPr/>
        <p:txBody>
          <a:bodyPr>
            <a:noAutofit/>
          </a:bodyPr>
          <a:lstStyle/>
          <a:p>
            <a:pPr lvl="0"/>
            <a:r>
              <a:rPr lang="it-IT" dirty="0"/>
              <a:t>Il supporto all’OA delle biblioteche </a:t>
            </a:r>
            <a:r>
              <a:rPr lang="it-IT" sz="1800" i="1" dirty="0"/>
              <a:t>fase di progettazione</a:t>
            </a:r>
          </a:p>
        </p:txBody>
      </p:sp>
    </p:spTree>
    <p:extLst>
      <p:ext uri="{BB962C8B-B14F-4D97-AF65-F5344CB8AC3E}">
        <p14:creationId xmlns:p14="http://schemas.microsoft.com/office/powerpoint/2010/main" val="2648776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a:extLst>
              <a:ext uri="{FF2B5EF4-FFF2-40B4-BE49-F238E27FC236}">
                <a16:creationId xmlns:a16="http://schemas.microsoft.com/office/drawing/2014/main" id="{B9713231-B35A-4FF1-9F14-E21F50058D83}"/>
              </a:ext>
            </a:extLst>
          </p:cNvPr>
          <p:cNvGraphicFramePr/>
          <p:nvPr>
            <p:extLst/>
          </p:nvPr>
        </p:nvGraphicFramePr>
        <p:xfrm>
          <a:off x="251520" y="260648"/>
          <a:ext cx="8640960"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ttangolo con angoli arrotondati 1">
            <a:extLst>
              <a:ext uri="{FF2B5EF4-FFF2-40B4-BE49-F238E27FC236}">
                <a16:creationId xmlns:a16="http://schemas.microsoft.com/office/drawing/2014/main" id="{129110C3-7A59-4D4D-8C8F-C030CBD53F12}"/>
              </a:ext>
            </a:extLst>
          </p:cNvPr>
          <p:cNvSpPr/>
          <p:nvPr/>
        </p:nvSpPr>
        <p:spPr>
          <a:xfrm>
            <a:off x="6012160" y="4365104"/>
            <a:ext cx="2376000" cy="792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dirty="0"/>
              <a:t>Full text in IRIS al momento della pubblicazione</a:t>
            </a:r>
          </a:p>
        </p:txBody>
      </p:sp>
      <p:sp>
        <p:nvSpPr>
          <p:cNvPr id="7" name="Rettangolo con angoli arrotondati 6">
            <a:extLst>
              <a:ext uri="{FF2B5EF4-FFF2-40B4-BE49-F238E27FC236}">
                <a16:creationId xmlns:a16="http://schemas.microsoft.com/office/drawing/2014/main" id="{74C4DEBC-CDD0-4EFE-A62B-489BC0D702C6}"/>
              </a:ext>
            </a:extLst>
          </p:cNvPr>
          <p:cNvSpPr/>
          <p:nvPr/>
        </p:nvSpPr>
        <p:spPr>
          <a:xfrm>
            <a:off x="2987824" y="4365104"/>
            <a:ext cx="2952328"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dirty="0" err="1"/>
              <a:t>Underlying</a:t>
            </a:r>
            <a:r>
              <a:rPr lang="it-IT" dirty="0"/>
              <a:t> data in AMS Acta o repository disciplinare al momento dell’accettazione</a:t>
            </a:r>
          </a:p>
        </p:txBody>
      </p:sp>
      <p:cxnSp>
        <p:nvCxnSpPr>
          <p:cNvPr id="4" name="Connettore 2 3">
            <a:extLst>
              <a:ext uri="{FF2B5EF4-FFF2-40B4-BE49-F238E27FC236}">
                <a16:creationId xmlns:a16="http://schemas.microsoft.com/office/drawing/2014/main" id="{917A618F-0620-4D41-BDDC-851D8858CEEB}"/>
              </a:ext>
            </a:extLst>
          </p:cNvPr>
          <p:cNvCxnSpPr>
            <a:cxnSpLocks/>
            <a:endCxn id="7" idx="0"/>
          </p:cNvCxnSpPr>
          <p:nvPr/>
        </p:nvCxnSpPr>
        <p:spPr>
          <a:xfrm flipH="1">
            <a:off x="4463988" y="3068960"/>
            <a:ext cx="1332148" cy="1296144"/>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10" name="Connettore 2 9">
            <a:extLst>
              <a:ext uri="{FF2B5EF4-FFF2-40B4-BE49-F238E27FC236}">
                <a16:creationId xmlns:a16="http://schemas.microsoft.com/office/drawing/2014/main" id="{1B26B33A-C02A-4A0A-AFD6-6D6A5D5659A0}"/>
              </a:ext>
            </a:extLst>
          </p:cNvPr>
          <p:cNvCxnSpPr>
            <a:cxnSpLocks/>
            <a:endCxn id="2" idx="0"/>
          </p:cNvCxnSpPr>
          <p:nvPr/>
        </p:nvCxnSpPr>
        <p:spPr>
          <a:xfrm>
            <a:off x="5940152" y="3068960"/>
            <a:ext cx="1260008" cy="129614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1" name="Freccia circolare a sinistra 10">
            <a:extLst>
              <a:ext uri="{FF2B5EF4-FFF2-40B4-BE49-F238E27FC236}">
                <a16:creationId xmlns:a16="http://schemas.microsoft.com/office/drawing/2014/main" id="{C7B244AA-9C89-4D1C-A5C4-89AE62D30B6F}"/>
              </a:ext>
            </a:extLst>
          </p:cNvPr>
          <p:cNvSpPr/>
          <p:nvPr/>
        </p:nvSpPr>
        <p:spPr>
          <a:xfrm rot="20951706">
            <a:off x="8240030" y="3665843"/>
            <a:ext cx="301236" cy="836720"/>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solidFill>
                <a:schemeClr val="tx1"/>
              </a:solidFill>
            </a:endParaRPr>
          </a:p>
        </p:txBody>
      </p:sp>
      <p:sp>
        <p:nvSpPr>
          <p:cNvPr id="13" name="Segnaposto testo 1">
            <a:extLst>
              <a:ext uri="{FF2B5EF4-FFF2-40B4-BE49-F238E27FC236}">
                <a16:creationId xmlns:a16="http://schemas.microsoft.com/office/drawing/2014/main" id="{CE776934-4CD8-4304-8CE4-4E6F20A2453D}"/>
              </a:ext>
            </a:extLst>
          </p:cNvPr>
          <p:cNvSpPr>
            <a:spLocks noGrp="1"/>
          </p:cNvSpPr>
          <p:nvPr>
            <p:ph type="body" sz="quarter" idx="10"/>
          </p:nvPr>
        </p:nvSpPr>
        <p:spPr>
          <a:xfrm>
            <a:off x="395288" y="476673"/>
            <a:ext cx="8424862" cy="648071"/>
          </a:xfrm>
        </p:spPr>
        <p:txBody>
          <a:bodyPr>
            <a:noAutofit/>
          </a:bodyPr>
          <a:lstStyle/>
          <a:p>
            <a:pPr lvl="0"/>
            <a:r>
              <a:rPr lang="it-IT" dirty="0"/>
              <a:t>Il supporto all’OA delle biblioteche </a:t>
            </a:r>
            <a:r>
              <a:rPr lang="it-IT" sz="1800" i="1" dirty="0"/>
              <a:t>fase di implementazione</a:t>
            </a:r>
          </a:p>
        </p:txBody>
      </p:sp>
      <p:sp>
        <p:nvSpPr>
          <p:cNvPr id="14" name="Rettangolo 13">
            <a:extLst>
              <a:ext uri="{FF2B5EF4-FFF2-40B4-BE49-F238E27FC236}">
                <a16:creationId xmlns:a16="http://schemas.microsoft.com/office/drawing/2014/main" id="{B27A422C-1E21-4738-A822-C1A6B566AA0D}"/>
              </a:ext>
            </a:extLst>
          </p:cNvPr>
          <p:cNvSpPr/>
          <p:nvPr/>
        </p:nvSpPr>
        <p:spPr>
          <a:xfrm>
            <a:off x="179512" y="6228601"/>
            <a:ext cx="6912768" cy="584775"/>
          </a:xfrm>
          <a:prstGeom prst="rect">
            <a:avLst/>
          </a:prstGeom>
        </p:spPr>
        <p:txBody>
          <a:bodyPr wrap="square">
            <a:spAutoFit/>
          </a:bodyPr>
          <a:lstStyle/>
          <a:p>
            <a:pPr algn="just"/>
            <a:r>
              <a:rPr lang="it-IT" sz="1600" dirty="0">
                <a:solidFill>
                  <a:srgbClr val="00B0F0"/>
                </a:solidFill>
                <a:hlinkClick r:id="rId7">
                  <a:extLst>
                    <a:ext uri="{A12FA001-AC4F-418D-AE19-62706E023703}">
                      <ahyp:hlinkClr xmlns:ahyp="http://schemas.microsoft.com/office/drawing/2018/hyperlinkcolor" val="tx"/>
                    </a:ext>
                  </a:extLst>
                </a:hlinkClick>
              </a:rPr>
              <a:t>https://sba.unibo.it/it/almadl/open-access-e-open-science/servizio-di-supporto-delle-biblioteche</a:t>
            </a:r>
            <a:r>
              <a:rPr lang="it-IT" sz="1600" dirty="0">
                <a:solidFill>
                  <a:srgbClr val="00B0F0"/>
                </a:solidFill>
              </a:rPr>
              <a:t> </a:t>
            </a:r>
          </a:p>
        </p:txBody>
      </p:sp>
    </p:spTree>
    <p:extLst>
      <p:ext uri="{BB962C8B-B14F-4D97-AF65-F5344CB8AC3E}">
        <p14:creationId xmlns:p14="http://schemas.microsoft.com/office/powerpoint/2010/main" val="2818051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78FF5DCB-3D97-4336-A13D-2332D578DCB5}"/>
              </a:ext>
            </a:extLst>
          </p:cNvPr>
          <p:cNvPicPr>
            <a:picLocks noChangeAspect="1"/>
          </p:cNvPicPr>
          <p:nvPr/>
        </p:nvPicPr>
        <p:blipFill>
          <a:blip r:embed="rId2"/>
          <a:stretch>
            <a:fillRect/>
          </a:stretch>
        </p:blipFill>
        <p:spPr>
          <a:xfrm>
            <a:off x="1692000" y="1124744"/>
            <a:ext cx="5760000" cy="2013859"/>
          </a:xfrm>
          <a:prstGeom prst="rect">
            <a:avLst/>
          </a:prstGeom>
        </p:spPr>
      </p:pic>
      <p:pic>
        <p:nvPicPr>
          <p:cNvPr id="15" name="Immagine 14">
            <a:extLst>
              <a:ext uri="{FF2B5EF4-FFF2-40B4-BE49-F238E27FC236}">
                <a16:creationId xmlns:a16="http://schemas.microsoft.com/office/drawing/2014/main" id="{C5F15002-FFC1-42AA-9941-3B6A9AB408BB}"/>
              </a:ext>
            </a:extLst>
          </p:cNvPr>
          <p:cNvPicPr>
            <a:picLocks noChangeAspect="1"/>
          </p:cNvPicPr>
          <p:nvPr/>
        </p:nvPicPr>
        <p:blipFill>
          <a:blip r:embed="rId3"/>
          <a:stretch>
            <a:fillRect/>
          </a:stretch>
        </p:blipFill>
        <p:spPr>
          <a:xfrm>
            <a:off x="1692000" y="1628800"/>
            <a:ext cx="5760000" cy="4936162"/>
          </a:xfrm>
          <a:prstGeom prst="rect">
            <a:avLst/>
          </a:prstGeom>
        </p:spPr>
      </p:pic>
      <p:sp>
        <p:nvSpPr>
          <p:cNvPr id="16" name="Rettangolo 15">
            <a:extLst>
              <a:ext uri="{FF2B5EF4-FFF2-40B4-BE49-F238E27FC236}">
                <a16:creationId xmlns:a16="http://schemas.microsoft.com/office/drawing/2014/main" id="{28C1B786-9D46-4F30-9409-1F3247C76E06}"/>
              </a:ext>
            </a:extLst>
          </p:cNvPr>
          <p:cNvSpPr/>
          <p:nvPr/>
        </p:nvSpPr>
        <p:spPr>
          <a:xfrm>
            <a:off x="1547664" y="5631766"/>
            <a:ext cx="4536504" cy="1037593"/>
          </a:xfrm>
          <a:prstGeom prst="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it-IT"/>
          </a:p>
        </p:txBody>
      </p:sp>
      <p:sp>
        <p:nvSpPr>
          <p:cNvPr id="3" name="CasellaDiTesto 2">
            <a:extLst>
              <a:ext uri="{FF2B5EF4-FFF2-40B4-BE49-F238E27FC236}">
                <a16:creationId xmlns:a16="http://schemas.microsoft.com/office/drawing/2014/main" id="{69EBEF6C-69C7-4F0E-8AE2-EBD3BD9E780E}"/>
              </a:ext>
            </a:extLst>
          </p:cNvPr>
          <p:cNvSpPr txBox="1"/>
          <p:nvPr/>
        </p:nvSpPr>
        <p:spPr>
          <a:xfrm>
            <a:off x="6533370" y="4256651"/>
            <a:ext cx="2448272"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it-IT" dirty="0"/>
              <a:t>Solo dopo la validazione dei bibliotecari il full-text è visibile in IRIS</a:t>
            </a:r>
          </a:p>
        </p:txBody>
      </p:sp>
      <p:sp>
        <p:nvSpPr>
          <p:cNvPr id="17" name="Segnaposto testo 1">
            <a:extLst>
              <a:ext uri="{FF2B5EF4-FFF2-40B4-BE49-F238E27FC236}">
                <a16:creationId xmlns:a16="http://schemas.microsoft.com/office/drawing/2014/main" id="{82E001E2-DBC6-4334-90C8-743C799EF94B}"/>
              </a:ext>
            </a:extLst>
          </p:cNvPr>
          <p:cNvSpPr>
            <a:spLocks noGrp="1"/>
          </p:cNvSpPr>
          <p:nvPr>
            <p:ph type="body" sz="quarter" idx="10"/>
          </p:nvPr>
        </p:nvSpPr>
        <p:spPr>
          <a:xfrm>
            <a:off x="395288" y="476673"/>
            <a:ext cx="8424862" cy="648071"/>
          </a:xfrm>
        </p:spPr>
        <p:txBody>
          <a:bodyPr>
            <a:noAutofit/>
          </a:bodyPr>
          <a:lstStyle/>
          <a:p>
            <a:pPr lvl="0"/>
            <a:r>
              <a:rPr lang="it-IT" dirty="0"/>
              <a:t>Il supporto all’OA delle biblioteche </a:t>
            </a:r>
            <a:r>
              <a:rPr lang="it-IT" sz="1800" i="1" dirty="0"/>
              <a:t>fase di implementazione</a:t>
            </a:r>
          </a:p>
          <a:p>
            <a:pPr lvl="0"/>
            <a:r>
              <a:rPr lang="it-IT" sz="1800" u="sng" dirty="0"/>
              <a:t>La validazione delle schede IRIS</a:t>
            </a:r>
          </a:p>
        </p:txBody>
      </p:sp>
    </p:spTree>
    <p:extLst>
      <p:ext uri="{BB962C8B-B14F-4D97-AF65-F5344CB8AC3E}">
        <p14:creationId xmlns:p14="http://schemas.microsoft.com/office/powerpoint/2010/main" val="726981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egnaposto testo 1">
            <a:extLst>
              <a:ext uri="{FF2B5EF4-FFF2-40B4-BE49-F238E27FC236}">
                <a16:creationId xmlns:a16="http://schemas.microsoft.com/office/drawing/2014/main" id="{82E001E2-DBC6-4334-90C8-743C799EF94B}"/>
              </a:ext>
            </a:extLst>
          </p:cNvPr>
          <p:cNvSpPr>
            <a:spLocks noGrp="1"/>
          </p:cNvSpPr>
          <p:nvPr>
            <p:ph type="body" sz="quarter" idx="10"/>
          </p:nvPr>
        </p:nvSpPr>
        <p:spPr>
          <a:xfrm>
            <a:off x="395288" y="476673"/>
            <a:ext cx="8424862" cy="648071"/>
          </a:xfrm>
        </p:spPr>
        <p:txBody>
          <a:bodyPr>
            <a:noAutofit/>
          </a:bodyPr>
          <a:lstStyle/>
          <a:p>
            <a:pPr lvl="0"/>
            <a:r>
              <a:rPr lang="it-IT" sz="2200" dirty="0"/>
              <a:t>Il supporto all’OA delle biblioteche </a:t>
            </a:r>
            <a:r>
              <a:rPr lang="it-IT" sz="1800" i="1" dirty="0"/>
              <a:t>fase di implementazione e rendicontazione</a:t>
            </a:r>
          </a:p>
          <a:p>
            <a:pPr lvl="0"/>
            <a:r>
              <a:rPr lang="it-IT" sz="1800" u="sng" dirty="0"/>
              <a:t>Il monitoraggio e il </a:t>
            </a:r>
            <a:r>
              <a:rPr lang="it-IT" sz="1800" u="sng" dirty="0" err="1"/>
              <a:t>continuous</a:t>
            </a:r>
            <a:r>
              <a:rPr lang="it-IT" sz="1800" u="sng" dirty="0"/>
              <a:t> reporting</a:t>
            </a:r>
          </a:p>
        </p:txBody>
      </p:sp>
      <p:sp>
        <p:nvSpPr>
          <p:cNvPr id="2" name="Rettangolo 1">
            <a:extLst>
              <a:ext uri="{FF2B5EF4-FFF2-40B4-BE49-F238E27FC236}">
                <a16:creationId xmlns:a16="http://schemas.microsoft.com/office/drawing/2014/main" id="{9213F5FB-583E-4FBF-8D09-79CD1C972848}"/>
              </a:ext>
            </a:extLst>
          </p:cNvPr>
          <p:cNvSpPr/>
          <p:nvPr/>
        </p:nvSpPr>
        <p:spPr>
          <a:xfrm>
            <a:off x="503540" y="2204864"/>
            <a:ext cx="4320000" cy="1200329"/>
          </a:xfrm>
          <a:prstGeom prst="rect">
            <a:avLst/>
          </a:prstGeom>
        </p:spPr>
        <p:txBody>
          <a:bodyPr wrap="square">
            <a:spAutoFit/>
          </a:bodyPr>
          <a:lstStyle/>
          <a:p>
            <a:pPr algn="just"/>
            <a:r>
              <a:rPr lang="it-IT" dirty="0"/>
              <a:t>IRIS e AMS Acta sono indicizzati in OpenAIRE, sistema aggregatore che raccoglie le referenze bibliografiche delle pubblicazioni e dei dati</a:t>
            </a:r>
          </a:p>
        </p:txBody>
      </p:sp>
      <p:sp>
        <p:nvSpPr>
          <p:cNvPr id="8" name="CasellaDiTesto 7">
            <a:extLst>
              <a:ext uri="{FF2B5EF4-FFF2-40B4-BE49-F238E27FC236}">
                <a16:creationId xmlns:a16="http://schemas.microsoft.com/office/drawing/2014/main" id="{94F6B6A2-392B-4FB9-A4A7-0A27CC3E6812}"/>
              </a:ext>
            </a:extLst>
          </p:cNvPr>
          <p:cNvSpPr txBox="1"/>
          <p:nvPr/>
        </p:nvSpPr>
        <p:spPr>
          <a:xfrm>
            <a:off x="5830587" y="2485219"/>
            <a:ext cx="2840098" cy="1200329"/>
          </a:xfrm>
          <a:prstGeom prst="rect">
            <a:avLst/>
          </a:prstGeom>
          <a:noFill/>
        </p:spPr>
        <p:txBody>
          <a:bodyPr wrap="square" rtlCol="0">
            <a:spAutoFit/>
          </a:bodyPr>
          <a:lstStyle/>
          <a:p>
            <a:pPr algn="just"/>
            <a:r>
              <a:rPr lang="it-IT" dirty="0" err="1"/>
              <a:t>OpenAIRE</a:t>
            </a:r>
            <a:r>
              <a:rPr lang="it-IT" dirty="0"/>
              <a:t> invia a sua volta le referenze bibliografiche al Funding &amp; </a:t>
            </a:r>
            <a:r>
              <a:rPr lang="it-IT" dirty="0" err="1"/>
              <a:t>Tenders</a:t>
            </a:r>
            <a:r>
              <a:rPr lang="it-IT" dirty="0"/>
              <a:t> Portal per il </a:t>
            </a:r>
            <a:r>
              <a:rPr lang="it-IT" dirty="0" err="1"/>
              <a:t>continuous</a:t>
            </a:r>
            <a:r>
              <a:rPr lang="it-IT" dirty="0"/>
              <a:t> reporting </a:t>
            </a:r>
          </a:p>
        </p:txBody>
      </p:sp>
      <p:sp>
        <p:nvSpPr>
          <p:cNvPr id="9" name="Rettangolo 8">
            <a:extLst>
              <a:ext uri="{FF2B5EF4-FFF2-40B4-BE49-F238E27FC236}">
                <a16:creationId xmlns:a16="http://schemas.microsoft.com/office/drawing/2014/main" id="{76B1C13A-A649-4E4F-B239-BF9FB4A546BC}"/>
              </a:ext>
            </a:extLst>
          </p:cNvPr>
          <p:cNvSpPr/>
          <p:nvPr/>
        </p:nvSpPr>
        <p:spPr>
          <a:xfrm>
            <a:off x="503540" y="4115467"/>
            <a:ext cx="3816920" cy="2215991"/>
          </a:xfrm>
          <a:prstGeom prst="rect">
            <a:avLst/>
          </a:prstGeom>
          <a:solidFill>
            <a:schemeClr val="bg1"/>
          </a:solidFill>
        </p:spPr>
        <p:txBody>
          <a:bodyPr wrap="square">
            <a:spAutoFit/>
          </a:bodyPr>
          <a:lstStyle/>
          <a:p>
            <a:pPr algn="just"/>
            <a:r>
              <a:rPr lang="it-IT" dirty="0"/>
              <a:t>Le referenze bibliografiche inserite manualmente dal Consorzio per il </a:t>
            </a:r>
            <a:r>
              <a:rPr lang="it-IT" dirty="0" err="1"/>
              <a:t>continuous</a:t>
            </a:r>
            <a:r>
              <a:rPr lang="it-IT" dirty="0"/>
              <a:t> reporting nel Funding &amp; </a:t>
            </a:r>
            <a:r>
              <a:rPr lang="it-IT" dirty="0" err="1"/>
              <a:t>Tenders</a:t>
            </a:r>
            <a:r>
              <a:rPr lang="it-IT" dirty="0"/>
              <a:t> Portal (</a:t>
            </a:r>
            <a:r>
              <a:rPr lang="it-IT" dirty="0" err="1"/>
              <a:t>SyGMa</a:t>
            </a:r>
            <a:r>
              <a:rPr lang="it-IT" dirty="0"/>
              <a:t>) vengono inviate ad OpenAIRE</a:t>
            </a:r>
          </a:p>
          <a:p>
            <a:pPr algn="just"/>
            <a:endParaRPr lang="it-IT" sz="1600" dirty="0"/>
          </a:p>
          <a:p>
            <a:pPr algn="just"/>
            <a:endParaRPr lang="it-IT" sz="1600" dirty="0"/>
          </a:p>
          <a:p>
            <a:pPr algn="just"/>
            <a:endParaRPr lang="it-IT" sz="1600" dirty="0"/>
          </a:p>
        </p:txBody>
      </p:sp>
      <p:pic>
        <p:nvPicPr>
          <p:cNvPr id="10" name="Immagine 9">
            <a:extLst>
              <a:ext uri="{FF2B5EF4-FFF2-40B4-BE49-F238E27FC236}">
                <a16:creationId xmlns:a16="http://schemas.microsoft.com/office/drawing/2014/main" id="{BD663A56-E1CA-4228-9206-09D4944C5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0460" y="4115467"/>
            <a:ext cx="4320000" cy="2193853"/>
          </a:xfrm>
          <a:prstGeom prst="rect">
            <a:avLst/>
          </a:prstGeom>
          <a:ln>
            <a:noFill/>
          </a:ln>
          <a:effectLst>
            <a:outerShdw blurRad="292100" dist="139700" dir="2700000" algn="tl" rotWithShape="0">
              <a:srgbClr val="333333">
                <a:alpha val="65000"/>
              </a:srgbClr>
            </a:outerShdw>
          </a:effectLst>
        </p:spPr>
      </p:pic>
      <p:pic>
        <p:nvPicPr>
          <p:cNvPr id="11" name="Immagine 10">
            <a:extLst>
              <a:ext uri="{FF2B5EF4-FFF2-40B4-BE49-F238E27FC236}">
                <a16:creationId xmlns:a16="http://schemas.microsoft.com/office/drawing/2014/main" id="{25249785-FD8D-476D-A72A-AFE7EB345813}"/>
              </a:ext>
            </a:extLst>
          </p:cNvPr>
          <p:cNvPicPr>
            <a:picLocks noChangeAspect="1"/>
          </p:cNvPicPr>
          <p:nvPr/>
        </p:nvPicPr>
        <p:blipFill>
          <a:blip r:embed="rId3"/>
          <a:stretch>
            <a:fillRect/>
          </a:stretch>
        </p:blipFill>
        <p:spPr>
          <a:xfrm>
            <a:off x="5830586" y="1196752"/>
            <a:ext cx="2809875" cy="1143000"/>
          </a:xfrm>
          <a:prstGeom prst="rect">
            <a:avLst/>
          </a:prstGeom>
          <a:ln>
            <a:noFill/>
          </a:ln>
          <a:effectLst>
            <a:outerShdw blurRad="292100" dist="139700" dir="2700000" algn="tl" rotWithShape="0">
              <a:srgbClr val="333333">
                <a:alpha val="65000"/>
              </a:srgbClr>
            </a:outerShdw>
          </a:effectLst>
        </p:spPr>
      </p:pic>
      <p:cxnSp>
        <p:nvCxnSpPr>
          <p:cNvPr id="13" name="Connettore 2 12">
            <a:extLst>
              <a:ext uri="{FF2B5EF4-FFF2-40B4-BE49-F238E27FC236}">
                <a16:creationId xmlns:a16="http://schemas.microsoft.com/office/drawing/2014/main" id="{E950C28B-911F-4823-91E0-795D1D7C8FC9}"/>
              </a:ext>
            </a:extLst>
          </p:cNvPr>
          <p:cNvCxnSpPr>
            <a:cxnSpLocks/>
            <a:endCxn id="8" idx="2"/>
          </p:cNvCxnSpPr>
          <p:nvPr/>
        </p:nvCxnSpPr>
        <p:spPr>
          <a:xfrm flipV="1">
            <a:off x="6516216" y="3685548"/>
            <a:ext cx="734420" cy="447531"/>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Rettangolo 4">
            <a:extLst>
              <a:ext uri="{FF2B5EF4-FFF2-40B4-BE49-F238E27FC236}">
                <a16:creationId xmlns:a16="http://schemas.microsoft.com/office/drawing/2014/main" id="{A0CB4C42-D99A-4485-BCB4-D0106F2A8C6A}"/>
              </a:ext>
            </a:extLst>
          </p:cNvPr>
          <p:cNvSpPr/>
          <p:nvPr/>
        </p:nvSpPr>
        <p:spPr>
          <a:xfrm>
            <a:off x="503540" y="1196049"/>
            <a:ext cx="4320000" cy="2418589"/>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cxnSp>
        <p:nvCxnSpPr>
          <p:cNvPr id="19" name="Connettore 2 18">
            <a:extLst>
              <a:ext uri="{FF2B5EF4-FFF2-40B4-BE49-F238E27FC236}">
                <a16:creationId xmlns:a16="http://schemas.microsoft.com/office/drawing/2014/main" id="{98DF588A-FC0C-4A8F-8209-8FEAE5E045C4}"/>
              </a:ext>
            </a:extLst>
          </p:cNvPr>
          <p:cNvCxnSpPr>
            <a:cxnSpLocks/>
            <a:stCxn id="5" idx="3"/>
            <a:endCxn id="20" idx="1"/>
          </p:cNvCxnSpPr>
          <p:nvPr/>
        </p:nvCxnSpPr>
        <p:spPr>
          <a:xfrm>
            <a:off x="4823540" y="2405344"/>
            <a:ext cx="1007046" cy="133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0" name="Rettangolo 19">
            <a:extLst>
              <a:ext uri="{FF2B5EF4-FFF2-40B4-BE49-F238E27FC236}">
                <a16:creationId xmlns:a16="http://schemas.microsoft.com/office/drawing/2014/main" id="{BAB78766-F091-4174-ACD5-9BF1183DFD0B}"/>
              </a:ext>
            </a:extLst>
          </p:cNvPr>
          <p:cNvSpPr/>
          <p:nvPr/>
        </p:nvSpPr>
        <p:spPr>
          <a:xfrm>
            <a:off x="5830586" y="1205135"/>
            <a:ext cx="2809874" cy="2427115"/>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sp>
        <p:nvSpPr>
          <p:cNvPr id="24" name="Rettangolo 23">
            <a:extLst>
              <a:ext uri="{FF2B5EF4-FFF2-40B4-BE49-F238E27FC236}">
                <a16:creationId xmlns:a16="http://schemas.microsoft.com/office/drawing/2014/main" id="{B7573B06-5EED-40F7-A1E8-9818458FFD0A}"/>
              </a:ext>
            </a:extLst>
          </p:cNvPr>
          <p:cNvSpPr/>
          <p:nvPr/>
        </p:nvSpPr>
        <p:spPr>
          <a:xfrm>
            <a:off x="503540" y="4133079"/>
            <a:ext cx="8136920" cy="2176242"/>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it-IT"/>
          </a:p>
        </p:txBody>
      </p:sp>
      <p:pic>
        <p:nvPicPr>
          <p:cNvPr id="3" name="Immagine 2">
            <a:extLst>
              <a:ext uri="{FF2B5EF4-FFF2-40B4-BE49-F238E27FC236}">
                <a16:creationId xmlns:a16="http://schemas.microsoft.com/office/drawing/2014/main" id="{8AEF66DF-EBDD-4B62-855F-D6CA24E1725A}"/>
              </a:ext>
            </a:extLst>
          </p:cNvPr>
          <p:cNvPicPr>
            <a:picLocks noChangeAspect="1"/>
          </p:cNvPicPr>
          <p:nvPr/>
        </p:nvPicPr>
        <p:blipFill>
          <a:blip r:embed="rId4"/>
          <a:stretch>
            <a:fillRect/>
          </a:stretch>
        </p:blipFill>
        <p:spPr>
          <a:xfrm>
            <a:off x="539552" y="1233314"/>
            <a:ext cx="1228725" cy="971550"/>
          </a:xfrm>
          <a:prstGeom prst="rect">
            <a:avLst/>
          </a:prstGeom>
        </p:spPr>
      </p:pic>
      <p:pic>
        <p:nvPicPr>
          <p:cNvPr id="4" name="Immagine 3">
            <a:extLst>
              <a:ext uri="{FF2B5EF4-FFF2-40B4-BE49-F238E27FC236}">
                <a16:creationId xmlns:a16="http://schemas.microsoft.com/office/drawing/2014/main" id="{B5297166-5285-4B32-82AC-502FFA52D431}"/>
              </a:ext>
            </a:extLst>
          </p:cNvPr>
          <p:cNvPicPr>
            <a:picLocks noChangeAspect="1"/>
          </p:cNvPicPr>
          <p:nvPr/>
        </p:nvPicPr>
        <p:blipFill>
          <a:blip r:embed="rId5"/>
          <a:stretch>
            <a:fillRect/>
          </a:stretch>
        </p:blipFill>
        <p:spPr>
          <a:xfrm>
            <a:off x="1925157" y="1232864"/>
            <a:ext cx="2856732" cy="972000"/>
          </a:xfrm>
          <a:prstGeom prst="rect">
            <a:avLst/>
          </a:prstGeom>
        </p:spPr>
      </p:pic>
    </p:spTree>
    <p:extLst>
      <p:ext uri="{BB962C8B-B14F-4D97-AF65-F5344CB8AC3E}">
        <p14:creationId xmlns:p14="http://schemas.microsoft.com/office/powerpoint/2010/main" val="3165617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BF49BC5-7251-4265-AA95-3462A08B3DC1}"/>
              </a:ext>
            </a:extLst>
          </p:cNvPr>
          <p:cNvPicPr>
            <a:picLocks noChangeAspect="1"/>
          </p:cNvPicPr>
          <p:nvPr/>
        </p:nvPicPr>
        <p:blipFill>
          <a:blip r:embed="rId3"/>
          <a:stretch>
            <a:fillRect/>
          </a:stretch>
        </p:blipFill>
        <p:spPr>
          <a:xfrm>
            <a:off x="361758" y="1953296"/>
            <a:ext cx="8420484" cy="4140000"/>
          </a:xfrm>
          <a:prstGeom prst="rect">
            <a:avLst/>
          </a:prstGeom>
        </p:spPr>
      </p:pic>
      <p:sp>
        <p:nvSpPr>
          <p:cNvPr id="17" name="Segnaposto testo 1">
            <a:extLst>
              <a:ext uri="{FF2B5EF4-FFF2-40B4-BE49-F238E27FC236}">
                <a16:creationId xmlns:a16="http://schemas.microsoft.com/office/drawing/2014/main" id="{82E001E2-DBC6-4334-90C8-743C799EF94B}"/>
              </a:ext>
            </a:extLst>
          </p:cNvPr>
          <p:cNvSpPr>
            <a:spLocks noGrp="1"/>
          </p:cNvSpPr>
          <p:nvPr>
            <p:ph type="body" sz="quarter" idx="10"/>
          </p:nvPr>
        </p:nvSpPr>
        <p:spPr>
          <a:xfrm>
            <a:off x="395288" y="476673"/>
            <a:ext cx="8424862" cy="648071"/>
          </a:xfrm>
        </p:spPr>
        <p:txBody>
          <a:bodyPr>
            <a:noAutofit/>
          </a:bodyPr>
          <a:lstStyle/>
          <a:p>
            <a:pPr lvl="0"/>
            <a:r>
              <a:rPr lang="it-IT" sz="2200" dirty="0"/>
              <a:t>Il supporto all’OA delle biblioteche </a:t>
            </a:r>
            <a:r>
              <a:rPr lang="it-IT" sz="1800" i="1" dirty="0"/>
              <a:t>fase di implementazione e rendicontazione</a:t>
            </a:r>
          </a:p>
          <a:p>
            <a:pPr lvl="0"/>
            <a:r>
              <a:rPr lang="it-IT" sz="1800" u="sng" dirty="0"/>
              <a:t>Il monitoraggio e il </a:t>
            </a:r>
            <a:r>
              <a:rPr lang="it-IT" sz="1800" u="sng" dirty="0" err="1"/>
              <a:t>continuous</a:t>
            </a:r>
            <a:r>
              <a:rPr lang="it-IT" sz="1800" u="sng" dirty="0"/>
              <a:t> reporting</a:t>
            </a:r>
          </a:p>
        </p:txBody>
      </p:sp>
      <p:sp>
        <p:nvSpPr>
          <p:cNvPr id="15" name="Rettangolo 14">
            <a:extLst>
              <a:ext uri="{FF2B5EF4-FFF2-40B4-BE49-F238E27FC236}">
                <a16:creationId xmlns:a16="http://schemas.microsoft.com/office/drawing/2014/main" id="{4A55998D-B57B-490A-B3AE-84E1CEECC9FC}"/>
              </a:ext>
            </a:extLst>
          </p:cNvPr>
          <p:cNvSpPr/>
          <p:nvPr/>
        </p:nvSpPr>
        <p:spPr>
          <a:xfrm>
            <a:off x="1" y="6120298"/>
            <a:ext cx="7164288" cy="738664"/>
          </a:xfrm>
          <a:prstGeom prst="rect">
            <a:avLst/>
          </a:prstGeom>
        </p:spPr>
        <p:txBody>
          <a:bodyPr wrap="square">
            <a:spAutoFit/>
          </a:bodyPr>
          <a:lstStyle/>
          <a:p>
            <a:pPr marL="342900" indent="-342900" algn="just">
              <a:buFont typeface="+mj-lt"/>
              <a:buAutoNum type="arabicPeriod"/>
            </a:pPr>
            <a:r>
              <a:rPr lang="it-IT" sz="1050" dirty="0" err="1">
                <a:solidFill>
                  <a:schemeClr val="bg1"/>
                </a:solidFill>
              </a:rPr>
              <a:t>European</a:t>
            </a:r>
            <a:r>
              <a:rPr lang="it-IT" sz="1050" dirty="0">
                <a:solidFill>
                  <a:schemeClr val="bg1"/>
                </a:solidFill>
              </a:rPr>
              <a:t> </a:t>
            </a:r>
            <a:r>
              <a:rPr lang="it-IT" sz="1050" dirty="0" err="1">
                <a:solidFill>
                  <a:schemeClr val="bg1"/>
                </a:solidFill>
              </a:rPr>
              <a:t>Commission</a:t>
            </a:r>
            <a:r>
              <a:rPr lang="it-IT" sz="1050" dirty="0">
                <a:solidFill>
                  <a:schemeClr val="bg1"/>
                </a:solidFill>
              </a:rPr>
              <a:t> - Funding &amp; </a:t>
            </a:r>
            <a:r>
              <a:rPr lang="it-IT" sz="1050" dirty="0" err="1">
                <a:solidFill>
                  <a:schemeClr val="bg1"/>
                </a:solidFill>
              </a:rPr>
              <a:t>Tenders</a:t>
            </a:r>
            <a:r>
              <a:rPr lang="it-IT" sz="1050" dirty="0">
                <a:solidFill>
                  <a:schemeClr val="bg1"/>
                </a:solidFill>
              </a:rPr>
              <a:t> Portal,</a:t>
            </a:r>
            <a:r>
              <a:rPr lang="it-IT" sz="1050" dirty="0"/>
              <a:t> </a:t>
            </a:r>
            <a:r>
              <a:rPr lang="it-IT" sz="1050" dirty="0">
                <a:solidFill>
                  <a:srgbClr val="00B0F0"/>
                </a:solidFill>
                <a:hlinkClick r:id="rId4">
                  <a:extLst>
                    <a:ext uri="{A12FA001-AC4F-418D-AE19-62706E023703}">
                      <ahyp:hlinkClr xmlns:ahyp="http://schemas.microsoft.com/office/drawing/2018/hyperlinkcolor" val="tx"/>
                    </a:ext>
                  </a:extLst>
                </a:hlinkClick>
              </a:rPr>
              <a:t>https://ec.europa.eu/info/funding-tenders/opportunities/portal/screen/home</a:t>
            </a:r>
            <a:r>
              <a:rPr lang="it-IT" sz="1050" dirty="0">
                <a:solidFill>
                  <a:srgbClr val="00B0F0"/>
                </a:solidFill>
              </a:rPr>
              <a:t> </a:t>
            </a:r>
          </a:p>
          <a:p>
            <a:pPr marL="342900" indent="-342900" algn="just">
              <a:buFont typeface="+mj-lt"/>
              <a:buAutoNum type="arabicPeriod"/>
            </a:pPr>
            <a:r>
              <a:rPr lang="it-IT" sz="1050" dirty="0" err="1">
                <a:solidFill>
                  <a:schemeClr val="bg1"/>
                </a:solidFill>
              </a:rPr>
              <a:t>European</a:t>
            </a:r>
            <a:r>
              <a:rPr lang="it-IT" sz="1050" dirty="0">
                <a:solidFill>
                  <a:schemeClr val="bg1"/>
                </a:solidFill>
              </a:rPr>
              <a:t> </a:t>
            </a:r>
            <a:r>
              <a:rPr lang="it-IT" sz="1050" dirty="0" err="1">
                <a:solidFill>
                  <a:schemeClr val="bg1"/>
                </a:solidFill>
              </a:rPr>
              <a:t>Commission</a:t>
            </a:r>
            <a:r>
              <a:rPr lang="it-IT" sz="1050" dirty="0">
                <a:solidFill>
                  <a:schemeClr val="bg1"/>
                </a:solidFill>
              </a:rPr>
              <a:t> - </a:t>
            </a:r>
            <a:r>
              <a:rPr lang="en-US" sz="1050" dirty="0">
                <a:solidFill>
                  <a:schemeClr val="bg1"/>
                </a:solidFill>
              </a:rPr>
              <a:t>Funding &amp; tender opportunities - IT How To, </a:t>
            </a:r>
            <a:r>
              <a:rPr lang="it-IT" sz="1050" dirty="0">
                <a:solidFill>
                  <a:srgbClr val="00B0F0"/>
                </a:solidFill>
                <a:hlinkClick r:id="rId5">
                  <a:extLst>
                    <a:ext uri="{A12FA001-AC4F-418D-AE19-62706E023703}">
                      <ahyp:hlinkClr xmlns:ahyp="http://schemas.microsoft.com/office/drawing/2018/hyperlinkcolor" val="tx"/>
                    </a:ext>
                  </a:extLst>
                </a:hlinkClick>
              </a:rPr>
              <a:t>https://webgate.ec.europa.eu/funding-tenders-opportunities/pages/viewpage.action?pageId=34472316#CompletingthePublications(HorizonEurope)-Description</a:t>
            </a:r>
            <a:r>
              <a:rPr lang="it-IT" sz="1050" dirty="0">
                <a:solidFill>
                  <a:srgbClr val="00B0F0"/>
                </a:solidFill>
              </a:rPr>
              <a:t>   </a:t>
            </a:r>
          </a:p>
        </p:txBody>
      </p:sp>
      <p:sp>
        <p:nvSpPr>
          <p:cNvPr id="22" name="Segnaposto contenuto 2">
            <a:extLst>
              <a:ext uri="{FF2B5EF4-FFF2-40B4-BE49-F238E27FC236}">
                <a16:creationId xmlns:a16="http://schemas.microsoft.com/office/drawing/2014/main" id="{A801F323-5386-4B22-90DA-A90A8B0238B8}"/>
              </a:ext>
            </a:extLst>
          </p:cNvPr>
          <p:cNvSpPr txBox="1">
            <a:spLocks/>
          </p:cNvSpPr>
          <p:nvPr/>
        </p:nvSpPr>
        <p:spPr>
          <a:xfrm>
            <a:off x="395288" y="1243392"/>
            <a:ext cx="8424862" cy="646331"/>
          </a:xfrm>
          <a:prstGeom prst="rect">
            <a:avLst/>
          </a:prstGeom>
          <a:noFill/>
          <a:ln w="12700">
            <a:noFill/>
            <a:prstDash val="dash"/>
          </a:ln>
        </p:spPr>
        <p:txBody>
          <a:bodyPr wrap="square">
            <a:spAutoFit/>
          </a:bodyPr>
          <a:lstStyle>
            <a:lvl1pPr marL="342900" indent="-342900" algn="l" defTabSz="457200" rtl="0" eaLnBrk="1" latinLnBrk="0" hangingPunct="1">
              <a:spcBef>
                <a:spcPct val="20000"/>
              </a:spcBef>
              <a:buFont typeface="Arial"/>
              <a:buChar char="•"/>
              <a:defRPr sz="1600" kern="1200">
                <a:solidFill>
                  <a:schemeClr val="accent3"/>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just">
              <a:spcBef>
                <a:spcPts val="0"/>
              </a:spcBef>
              <a:buNone/>
            </a:pPr>
            <a:r>
              <a:rPr lang="it-IT" sz="1800" dirty="0">
                <a:solidFill>
                  <a:schemeClr val="tx1"/>
                </a:solidFill>
                <a:cs typeface="Montserrat Light"/>
              </a:rPr>
              <a:t>Durante il progetto il Consorzio deve fornire informazioni sulle </a:t>
            </a:r>
            <a:r>
              <a:rPr lang="it-IT" sz="1800" b="1" dirty="0">
                <a:solidFill>
                  <a:schemeClr val="tx1"/>
                </a:solidFill>
                <a:cs typeface="Montserrat Light"/>
              </a:rPr>
              <a:t>pubblicazioni del progetto </a:t>
            </a:r>
            <a:r>
              <a:rPr lang="it-IT" sz="1800" dirty="0">
                <a:solidFill>
                  <a:schemeClr val="tx1"/>
                </a:solidFill>
                <a:cs typeface="Montserrat Light"/>
              </a:rPr>
              <a:t>e sui data set (</a:t>
            </a:r>
            <a:r>
              <a:rPr lang="it-IT" sz="1800" dirty="0" err="1">
                <a:solidFill>
                  <a:schemeClr val="tx1"/>
                </a:solidFill>
                <a:cs typeface="Montserrat Light"/>
              </a:rPr>
              <a:t>continuous</a:t>
            </a:r>
            <a:r>
              <a:rPr lang="it-IT" sz="1800" dirty="0">
                <a:solidFill>
                  <a:schemeClr val="tx1"/>
                </a:solidFill>
                <a:cs typeface="Montserrat Light"/>
              </a:rPr>
              <a:t> reporting) </a:t>
            </a:r>
            <a:endParaRPr lang="en-US" sz="1800" dirty="0">
              <a:solidFill>
                <a:schemeClr val="tx1"/>
              </a:solidFill>
              <a:cs typeface="Montserrat Light"/>
            </a:endParaRPr>
          </a:p>
        </p:txBody>
      </p:sp>
    </p:spTree>
    <p:extLst>
      <p:ext uri="{BB962C8B-B14F-4D97-AF65-F5344CB8AC3E}">
        <p14:creationId xmlns:p14="http://schemas.microsoft.com/office/powerpoint/2010/main" val="552764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BF49BC5-7251-4265-AA95-3462A08B3DC1}"/>
              </a:ext>
            </a:extLst>
          </p:cNvPr>
          <p:cNvPicPr>
            <a:picLocks noChangeAspect="1"/>
          </p:cNvPicPr>
          <p:nvPr/>
        </p:nvPicPr>
        <p:blipFill>
          <a:blip r:embed="rId2"/>
          <a:stretch>
            <a:fillRect/>
          </a:stretch>
        </p:blipFill>
        <p:spPr>
          <a:xfrm>
            <a:off x="361758" y="1953296"/>
            <a:ext cx="8420484" cy="4140000"/>
          </a:xfrm>
          <a:prstGeom prst="rect">
            <a:avLst/>
          </a:prstGeom>
        </p:spPr>
      </p:pic>
      <p:sp>
        <p:nvSpPr>
          <p:cNvPr id="17" name="Segnaposto testo 1">
            <a:extLst>
              <a:ext uri="{FF2B5EF4-FFF2-40B4-BE49-F238E27FC236}">
                <a16:creationId xmlns:a16="http://schemas.microsoft.com/office/drawing/2014/main" id="{82E001E2-DBC6-4334-90C8-743C799EF94B}"/>
              </a:ext>
            </a:extLst>
          </p:cNvPr>
          <p:cNvSpPr>
            <a:spLocks noGrp="1"/>
          </p:cNvSpPr>
          <p:nvPr>
            <p:ph type="body" sz="quarter" idx="10"/>
          </p:nvPr>
        </p:nvSpPr>
        <p:spPr>
          <a:xfrm>
            <a:off x="395288" y="476673"/>
            <a:ext cx="8424862" cy="648071"/>
          </a:xfrm>
        </p:spPr>
        <p:txBody>
          <a:bodyPr>
            <a:noAutofit/>
          </a:bodyPr>
          <a:lstStyle/>
          <a:p>
            <a:pPr lvl="0"/>
            <a:r>
              <a:rPr lang="it-IT" sz="2200" dirty="0"/>
              <a:t>Il supporto all’OA delle biblioteche </a:t>
            </a:r>
            <a:r>
              <a:rPr lang="it-IT" sz="1800" i="1" dirty="0"/>
              <a:t>fase di implementazione e rendicontazione</a:t>
            </a:r>
          </a:p>
          <a:p>
            <a:pPr lvl="0"/>
            <a:r>
              <a:rPr lang="it-IT" sz="1800" u="sng" dirty="0"/>
              <a:t>Il monitoraggio e il </a:t>
            </a:r>
            <a:r>
              <a:rPr lang="it-IT" sz="1800" u="sng" dirty="0" err="1"/>
              <a:t>continuous</a:t>
            </a:r>
            <a:r>
              <a:rPr lang="it-IT" sz="1800" u="sng" dirty="0"/>
              <a:t> reporting</a:t>
            </a:r>
          </a:p>
        </p:txBody>
      </p:sp>
      <p:sp>
        <p:nvSpPr>
          <p:cNvPr id="22" name="Segnaposto contenuto 2">
            <a:extLst>
              <a:ext uri="{FF2B5EF4-FFF2-40B4-BE49-F238E27FC236}">
                <a16:creationId xmlns:a16="http://schemas.microsoft.com/office/drawing/2014/main" id="{A801F323-5386-4B22-90DA-A90A8B0238B8}"/>
              </a:ext>
            </a:extLst>
          </p:cNvPr>
          <p:cNvSpPr txBox="1">
            <a:spLocks/>
          </p:cNvSpPr>
          <p:nvPr/>
        </p:nvSpPr>
        <p:spPr>
          <a:xfrm>
            <a:off x="395288" y="1243392"/>
            <a:ext cx="8424862" cy="646331"/>
          </a:xfrm>
          <a:prstGeom prst="rect">
            <a:avLst/>
          </a:prstGeom>
          <a:noFill/>
          <a:ln w="12700">
            <a:noFill/>
            <a:prstDash val="dash"/>
          </a:ln>
        </p:spPr>
        <p:txBody>
          <a:bodyPr wrap="square">
            <a:spAutoFit/>
          </a:bodyPr>
          <a:lstStyle>
            <a:lvl1pPr marL="342900" indent="-342900" algn="l" defTabSz="457200" rtl="0" eaLnBrk="1" latinLnBrk="0" hangingPunct="1">
              <a:spcBef>
                <a:spcPct val="20000"/>
              </a:spcBef>
              <a:buFont typeface="Arial"/>
              <a:buChar char="•"/>
              <a:defRPr sz="1600" kern="1200">
                <a:solidFill>
                  <a:schemeClr val="accent3"/>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just">
              <a:spcBef>
                <a:spcPts val="0"/>
              </a:spcBef>
              <a:buNone/>
            </a:pPr>
            <a:r>
              <a:rPr lang="it-IT" sz="1800" dirty="0">
                <a:solidFill>
                  <a:schemeClr val="tx1"/>
                </a:solidFill>
                <a:cs typeface="Montserrat Light"/>
              </a:rPr>
              <a:t>Durante il progetto il Consorzio deve fornire informazioni sulle </a:t>
            </a:r>
            <a:r>
              <a:rPr lang="it-IT" sz="1800" b="1" dirty="0">
                <a:solidFill>
                  <a:schemeClr val="tx1"/>
                </a:solidFill>
                <a:cs typeface="Montserrat Light"/>
              </a:rPr>
              <a:t>pubblicazioni del progetto </a:t>
            </a:r>
            <a:r>
              <a:rPr lang="it-IT" sz="1800" dirty="0">
                <a:solidFill>
                  <a:schemeClr val="tx1"/>
                </a:solidFill>
                <a:cs typeface="Montserrat Light"/>
              </a:rPr>
              <a:t>e sui data set (</a:t>
            </a:r>
            <a:r>
              <a:rPr lang="it-IT" sz="1800" dirty="0" err="1">
                <a:solidFill>
                  <a:schemeClr val="tx1"/>
                </a:solidFill>
                <a:cs typeface="Montserrat Light"/>
              </a:rPr>
              <a:t>continuous</a:t>
            </a:r>
            <a:r>
              <a:rPr lang="it-IT" sz="1800" dirty="0">
                <a:solidFill>
                  <a:schemeClr val="tx1"/>
                </a:solidFill>
                <a:cs typeface="Montserrat Light"/>
              </a:rPr>
              <a:t> reporting) </a:t>
            </a:r>
            <a:endParaRPr lang="en-US" sz="1800" dirty="0">
              <a:solidFill>
                <a:schemeClr val="tx1"/>
              </a:solidFill>
              <a:cs typeface="Montserrat Light"/>
            </a:endParaRPr>
          </a:p>
        </p:txBody>
      </p:sp>
      <p:pic>
        <p:nvPicPr>
          <p:cNvPr id="4" name="Immagine 3">
            <a:extLst>
              <a:ext uri="{FF2B5EF4-FFF2-40B4-BE49-F238E27FC236}">
                <a16:creationId xmlns:a16="http://schemas.microsoft.com/office/drawing/2014/main" id="{FCAA1B2D-E846-4493-9B84-9163606F5D6B}"/>
              </a:ext>
            </a:extLst>
          </p:cNvPr>
          <p:cNvPicPr>
            <a:picLocks noChangeAspect="1"/>
          </p:cNvPicPr>
          <p:nvPr/>
        </p:nvPicPr>
        <p:blipFill>
          <a:blip r:embed="rId3"/>
          <a:stretch>
            <a:fillRect/>
          </a:stretch>
        </p:blipFill>
        <p:spPr>
          <a:xfrm>
            <a:off x="2267744" y="2559092"/>
            <a:ext cx="5400000" cy="3055516"/>
          </a:xfrm>
          <a:prstGeom prst="rect">
            <a:avLst/>
          </a:prstGeom>
        </p:spPr>
      </p:pic>
      <p:sp>
        <p:nvSpPr>
          <p:cNvPr id="21" name="Rettangolo 20">
            <a:extLst>
              <a:ext uri="{FF2B5EF4-FFF2-40B4-BE49-F238E27FC236}">
                <a16:creationId xmlns:a16="http://schemas.microsoft.com/office/drawing/2014/main" id="{4201033D-EC48-476C-B8AC-7ED44AEBE16B}"/>
              </a:ext>
            </a:extLst>
          </p:cNvPr>
          <p:cNvSpPr/>
          <p:nvPr/>
        </p:nvSpPr>
        <p:spPr>
          <a:xfrm>
            <a:off x="6228184" y="3860282"/>
            <a:ext cx="1678998" cy="1754326"/>
          </a:xfrm>
          <a:prstGeom prst="rect">
            <a:avLst/>
          </a:prstGeom>
          <a:ln w="38100"/>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it-IT" dirty="0">
                <a:ln w="0"/>
                <a:solidFill>
                  <a:srgbClr val="1F3D5F"/>
                </a:solidFill>
                <a:effectLst>
                  <a:outerShdw blurRad="38100" dist="25400" dir="5400000" algn="ctr" rotWithShape="0">
                    <a:srgbClr val="6E747A">
                      <a:alpha val="43000"/>
                    </a:srgbClr>
                  </a:outerShdw>
                </a:effectLst>
              </a:rPr>
              <a:t>Chiedi supporto e i dati alla tua biblioteca per una corretta compilazione dei </a:t>
            </a:r>
            <a:r>
              <a:rPr lang="it-IT" dirty="0" err="1">
                <a:ln w="0"/>
                <a:solidFill>
                  <a:srgbClr val="1F3D5F"/>
                </a:solidFill>
                <a:effectLst>
                  <a:outerShdw blurRad="38100" dist="25400" dir="5400000" algn="ctr" rotWithShape="0">
                    <a:srgbClr val="6E747A">
                      <a:alpha val="43000"/>
                    </a:srgbClr>
                  </a:outerShdw>
                </a:effectLst>
              </a:rPr>
              <a:t>form</a:t>
            </a:r>
            <a:endParaRPr lang="en-GB" dirty="0">
              <a:ln w="0"/>
              <a:solidFill>
                <a:srgbClr val="1F3D5F"/>
              </a:solidFill>
              <a:effectLst>
                <a:outerShdw blurRad="38100" dist="25400" dir="5400000" algn="ctr" rotWithShape="0">
                  <a:srgbClr val="6E747A">
                    <a:alpha val="43000"/>
                  </a:srgbClr>
                </a:outerShdw>
              </a:effectLst>
            </a:endParaRPr>
          </a:p>
        </p:txBody>
      </p:sp>
      <p:cxnSp>
        <p:nvCxnSpPr>
          <p:cNvPr id="6" name="Connettore diritto 5">
            <a:extLst>
              <a:ext uri="{FF2B5EF4-FFF2-40B4-BE49-F238E27FC236}">
                <a16:creationId xmlns:a16="http://schemas.microsoft.com/office/drawing/2014/main" id="{74B7C47E-819F-4E4E-9DBB-B7165CE7358C}"/>
              </a:ext>
            </a:extLst>
          </p:cNvPr>
          <p:cNvCxnSpPr/>
          <p:nvPr/>
        </p:nvCxnSpPr>
        <p:spPr>
          <a:xfrm flipV="1">
            <a:off x="1043608" y="2564904"/>
            <a:ext cx="1224136" cy="1296144"/>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Connettore diritto 7">
            <a:extLst>
              <a:ext uri="{FF2B5EF4-FFF2-40B4-BE49-F238E27FC236}">
                <a16:creationId xmlns:a16="http://schemas.microsoft.com/office/drawing/2014/main" id="{E4C204ED-BFE9-400E-82BD-30A431756EF1}"/>
              </a:ext>
            </a:extLst>
          </p:cNvPr>
          <p:cNvCxnSpPr>
            <a:cxnSpLocks/>
          </p:cNvCxnSpPr>
          <p:nvPr/>
        </p:nvCxnSpPr>
        <p:spPr>
          <a:xfrm>
            <a:off x="1043608" y="3942172"/>
            <a:ext cx="1296144" cy="1672436"/>
          </a:xfrm>
          <a:prstGeom prst="line">
            <a:avLst/>
          </a:prstGeom>
        </p:spPr>
        <p:style>
          <a:lnRef idx="3">
            <a:schemeClr val="accent3"/>
          </a:lnRef>
          <a:fillRef idx="0">
            <a:schemeClr val="accent3"/>
          </a:fillRef>
          <a:effectRef idx="2">
            <a:schemeClr val="accent3"/>
          </a:effectRef>
          <a:fontRef idx="minor">
            <a:schemeClr val="tx1"/>
          </a:fontRef>
        </p:style>
      </p:cxnSp>
      <p:sp>
        <p:nvSpPr>
          <p:cNvPr id="10" name="Rettangolo 9">
            <a:extLst>
              <a:ext uri="{FF2B5EF4-FFF2-40B4-BE49-F238E27FC236}">
                <a16:creationId xmlns:a16="http://schemas.microsoft.com/office/drawing/2014/main" id="{95035891-CCB4-4E22-86EF-FB09B423DA05}"/>
              </a:ext>
            </a:extLst>
          </p:cNvPr>
          <p:cNvSpPr/>
          <p:nvPr/>
        </p:nvSpPr>
        <p:spPr>
          <a:xfrm>
            <a:off x="1" y="6120298"/>
            <a:ext cx="7164288" cy="738664"/>
          </a:xfrm>
          <a:prstGeom prst="rect">
            <a:avLst/>
          </a:prstGeom>
        </p:spPr>
        <p:txBody>
          <a:bodyPr wrap="square">
            <a:spAutoFit/>
          </a:bodyPr>
          <a:lstStyle/>
          <a:p>
            <a:pPr marL="342900" indent="-342900" algn="just">
              <a:buFont typeface="+mj-lt"/>
              <a:buAutoNum type="arabicPeriod"/>
            </a:pPr>
            <a:r>
              <a:rPr lang="it-IT" sz="1050" dirty="0" err="1">
                <a:solidFill>
                  <a:schemeClr val="bg1"/>
                </a:solidFill>
              </a:rPr>
              <a:t>European</a:t>
            </a:r>
            <a:r>
              <a:rPr lang="it-IT" sz="1050" dirty="0">
                <a:solidFill>
                  <a:schemeClr val="bg1"/>
                </a:solidFill>
              </a:rPr>
              <a:t> </a:t>
            </a:r>
            <a:r>
              <a:rPr lang="it-IT" sz="1050" dirty="0" err="1">
                <a:solidFill>
                  <a:schemeClr val="bg1"/>
                </a:solidFill>
              </a:rPr>
              <a:t>Commission</a:t>
            </a:r>
            <a:r>
              <a:rPr lang="it-IT" sz="1050" dirty="0">
                <a:solidFill>
                  <a:schemeClr val="bg1"/>
                </a:solidFill>
              </a:rPr>
              <a:t> - Funding &amp; </a:t>
            </a:r>
            <a:r>
              <a:rPr lang="it-IT" sz="1050" dirty="0" err="1">
                <a:solidFill>
                  <a:schemeClr val="bg1"/>
                </a:solidFill>
              </a:rPr>
              <a:t>Tenders</a:t>
            </a:r>
            <a:r>
              <a:rPr lang="it-IT" sz="1050" dirty="0">
                <a:solidFill>
                  <a:schemeClr val="bg1"/>
                </a:solidFill>
              </a:rPr>
              <a:t> Portal,</a:t>
            </a:r>
            <a:r>
              <a:rPr lang="it-IT" sz="1050" dirty="0"/>
              <a:t> </a:t>
            </a:r>
            <a:r>
              <a:rPr lang="it-IT" sz="1050" dirty="0">
                <a:solidFill>
                  <a:srgbClr val="00B0F0"/>
                </a:solidFill>
                <a:hlinkClick r:id="rId4">
                  <a:extLst>
                    <a:ext uri="{A12FA001-AC4F-418D-AE19-62706E023703}">
                      <ahyp:hlinkClr xmlns:ahyp="http://schemas.microsoft.com/office/drawing/2018/hyperlinkcolor" val="tx"/>
                    </a:ext>
                  </a:extLst>
                </a:hlinkClick>
              </a:rPr>
              <a:t>https://ec.europa.eu/info/funding-tenders/opportunities/portal/screen/home</a:t>
            </a:r>
            <a:r>
              <a:rPr lang="it-IT" sz="1050" dirty="0">
                <a:solidFill>
                  <a:srgbClr val="00B0F0"/>
                </a:solidFill>
              </a:rPr>
              <a:t> </a:t>
            </a:r>
          </a:p>
          <a:p>
            <a:pPr marL="342900" indent="-342900" algn="just">
              <a:buFont typeface="+mj-lt"/>
              <a:buAutoNum type="arabicPeriod"/>
            </a:pPr>
            <a:r>
              <a:rPr lang="it-IT" sz="1050" dirty="0" err="1">
                <a:solidFill>
                  <a:schemeClr val="bg1"/>
                </a:solidFill>
              </a:rPr>
              <a:t>European</a:t>
            </a:r>
            <a:r>
              <a:rPr lang="it-IT" sz="1050" dirty="0">
                <a:solidFill>
                  <a:schemeClr val="bg1"/>
                </a:solidFill>
              </a:rPr>
              <a:t> </a:t>
            </a:r>
            <a:r>
              <a:rPr lang="it-IT" sz="1050" dirty="0" err="1">
                <a:solidFill>
                  <a:schemeClr val="bg1"/>
                </a:solidFill>
              </a:rPr>
              <a:t>Commission</a:t>
            </a:r>
            <a:r>
              <a:rPr lang="it-IT" sz="1050" dirty="0">
                <a:solidFill>
                  <a:schemeClr val="bg1"/>
                </a:solidFill>
              </a:rPr>
              <a:t> - </a:t>
            </a:r>
            <a:r>
              <a:rPr lang="en-US" sz="1050" dirty="0">
                <a:solidFill>
                  <a:schemeClr val="bg1"/>
                </a:solidFill>
              </a:rPr>
              <a:t>Funding &amp; tender opportunities - IT How To, </a:t>
            </a:r>
            <a:r>
              <a:rPr lang="it-IT" sz="1050" dirty="0">
                <a:solidFill>
                  <a:srgbClr val="00B0F0"/>
                </a:solidFill>
                <a:hlinkClick r:id="rId5">
                  <a:extLst>
                    <a:ext uri="{A12FA001-AC4F-418D-AE19-62706E023703}">
                      <ahyp:hlinkClr xmlns:ahyp="http://schemas.microsoft.com/office/drawing/2018/hyperlinkcolor" val="tx"/>
                    </a:ext>
                  </a:extLst>
                </a:hlinkClick>
              </a:rPr>
              <a:t>https://webgate.ec.europa.eu/funding-tenders-opportunities/pages/viewpage.action?pageId=34472316#CompletingthePublications(HorizonEurope)-Description</a:t>
            </a:r>
            <a:r>
              <a:rPr lang="it-IT" sz="1050" dirty="0">
                <a:solidFill>
                  <a:srgbClr val="00B0F0"/>
                </a:solidFill>
              </a:rPr>
              <a:t>   </a:t>
            </a:r>
          </a:p>
        </p:txBody>
      </p:sp>
    </p:spTree>
    <p:extLst>
      <p:ext uri="{BB962C8B-B14F-4D97-AF65-F5344CB8AC3E}">
        <p14:creationId xmlns:p14="http://schemas.microsoft.com/office/powerpoint/2010/main" val="3061259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A32913D5-4296-4BAF-8B9B-80BF6DD85E87}"/>
              </a:ext>
            </a:extLst>
          </p:cNvPr>
          <p:cNvSpPr>
            <a:spLocks noGrp="1"/>
          </p:cNvSpPr>
          <p:nvPr>
            <p:ph type="body" sz="quarter" idx="10"/>
          </p:nvPr>
        </p:nvSpPr>
        <p:spPr>
          <a:xfrm>
            <a:off x="395288" y="3104965"/>
            <a:ext cx="8424862" cy="648071"/>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nchorCtr="0"/>
          <a:lstStyle/>
          <a:p>
            <a:pPr algn="ctr"/>
            <a:r>
              <a:rPr lang="it-IT" dirty="0"/>
              <a:t>Link utili</a:t>
            </a:r>
          </a:p>
        </p:txBody>
      </p:sp>
    </p:spTree>
    <p:extLst>
      <p:ext uri="{BB962C8B-B14F-4D97-AF65-F5344CB8AC3E}">
        <p14:creationId xmlns:p14="http://schemas.microsoft.com/office/powerpoint/2010/main" val="3997006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l="17347" t="14693" r="21221" b="2232"/>
          <a:stretch/>
        </p:blipFill>
        <p:spPr>
          <a:xfrm>
            <a:off x="825750" y="621288"/>
            <a:ext cx="7492500" cy="5400000"/>
          </a:xfrm>
          <a:prstGeom prst="rect">
            <a:avLst/>
          </a:prstGeom>
          <a:ln>
            <a:noFill/>
          </a:ln>
          <a:effectLst>
            <a:outerShdw blurRad="292100" dist="139700" dir="2700000" algn="tl" rotWithShape="0">
              <a:srgbClr val="333333">
                <a:alpha val="65000"/>
              </a:srgbClr>
            </a:outerShdw>
          </a:effectLst>
        </p:spPr>
      </p:pic>
      <p:sp>
        <p:nvSpPr>
          <p:cNvPr id="3" name="Segnaposto testo 2"/>
          <p:cNvSpPr>
            <a:spLocks noGrp="1"/>
          </p:cNvSpPr>
          <p:nvPr>
            <p:ph type="body" sz="quarter" idx="11"/>
          </p:nvPr>
        </p:nvSpPr>
        <p:spPr>
          <a:xfrm>
            <a:off x="251520" y="6309419"/>
            <a:ext cx="7164288" cy="359941"/>
          </a:xfrm>
        </p:spPr>
        <p:txBody>
          <a:bodyPr/>
          <a:lstStyle/>
          <a:p>
            <a:r>
              <a:rPr lang="it-IT" sz="1400" dirty="0">
                <a:solidFill>
                  <a:srgbClr val="00B0F0"/>
                </a:solidFill>
                <a:latin typeface="+mn-lt"/>
                <a:hlinkClick r:id="rId3">
                  <a:extLst>
                    <a:ext uri="{A12FA001-AC4F-418D-AE19-62706E023703}">
                      <ahyp:hlinkClr xmlns:ahyp="http://schemas.microsoft.com/office/drawing/2018/hyperlinkcolor" val="tx"/>
                    </a:ext>
                  </a:extLst>
                </a:hlinkClick>
              </a:rPr>
              <a:t>https://sba.unibo.it/it/almadl/open-access-e-open-science</a:t>
            </a:r>
            <a:endParaRPr lang="it-IT" sz="1400" dirty="0">
              <a:solidFill>
                <a:srgbClr val="00B0F0"/>
              </a:solidFill>
              <a:latin typeface="+mn-lt"/>
            </a:endParaRPr>
          </a:p>
          <a:p>
            <a:endParaRPr lang="it-IT" sz="1400" dirty="0">
              <a:solidFill>
                <a:srgbClr val="00B0F0"/>
              </a:solidFill>
              <a:latin typeface="+mn-lt"/>
            </a:endParaRPr>
          </a:p>
        </p:txBody>
      </p:sp>
      <p:sp>
        <p:nvSpPr>
          <p:cNvPr id="5" name="Segnaposto testo 27">
            <a:extLst>
              <a:ext uri="{FF2B5EF4-FFF2-40B4-BE49-F238E27FC236}">
                <a16:creationId xmlns:a16="http://schemas.microsoft.com/office/drawing/2014/main" id="{786C01B0-2924-4D08-87AF-9B9DC978A14D}"/>
              </a:ext>
            </a:extLst>
          </p:cNvPr>
          <p:cNvSpPr txBox="1">
            <a:spLocks/>
          </p:cNvSpPr>
          <p:nvPr/>
        </p:nvSpPr>
        <p:spPr>
          <a:xfrm>
            <a:off x="359569" y="0"/>
            <a:ext cx="8424862" cy="648000"/>
          </a:xfrm>
          <a:prstGeom prst="rect">
            <a:avLst/>
          </a:prstGeom>
        </p:spPr>
        <p:txBody>
          <a:bodyPr anchor="ctr" anchorCtr="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0"/>
              </a:spcBef>
              <a:buNone/>
            </a:pPr>
            <a:r>
              <a:rPr lang="it-IT" sz="2000" b="1" dirty="0">
                <a:solidFill>
                  <a:srgbClr val="1F3D5F"/>
                </a:solidFill>
              </a:rPr>
              <a:t>Pagine informative di AlmaDL su Open Access e Open Science</a:t>
            </a:r>
          </a:p>
        </p:txBody>
      </p:sp>
    </p:spTree>
    <p:extLst>
      <p:ext uri="{BB962C8B-B14F-4D97-AF65-F5344CB8AC3E}">
        <p14:creationId xmlns:p14="http://schemas.microsoft.com/office/powerpoint/2010/main" val="19966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EBFC5D4E-9C91-4B66-AB13-2F0CC0CA6012}"/>
              </a:ext>
            </a:extLst>
          </p:cNvPr>
          <p:cNvPicPr>
            <a:picLocks noChangeAspect="1"/>
          </p:cNvPicPr>
          <p:nvPr/>
        </p:nvPicPr>
        <p:blipFill>
          <a:blip r:embed="rId3"/>
          <a:stretch>
            <a:fillRect/>
          </a:stretch>
        </p:blipFill>
        <p:spPr>
          <a:xfrm>
            <a:off x="5058504" y="855004"/>
            <a:ext cx="4050000" cy="4014156"/>
          </a:xfrm>
          <a:prstGeom prst="rect">
            <a:avLst/>
          </a:prstGeom>
        </p:spPr>
      </p:pic>
      <p:sp>
        <p:nvSpPr>
          <p:cNvPr id="9" name="Rettangolo 8">
            <a:extLst>
              <a:ext uri="{FF2B5EF4-FFF2-40B4-BE49-F238E27FC236}">
                <a16:creationId xmlns:a16="http://schemas.microsoft.com/office/drawing/2014/main" id="{E8597F4B-7AFC-45D2-9EBC-3D32916325AA}"/>
              </a:ext>
            </a:extLst>
          </p:cNvPr>
          <p:cNvSpPr/>
          <p:nvPr/>
        </p:nvSpPr>
        <p:spPr>
          <a:xfrm rot="5400000">
            <a:off x="7034636" y="2788514"/>
            <a:ext cx="3942181" cy="213585"/>
          </a:xfrm>
          <a:prstGeom prst="rect">
            <a:avLst/>
          </a:prstGeom>
          <a:solidFill>
            <a:schemeClr val="bg1"/>
          </a:solidFill>
        </p:spPr>
        <p:txBody>
          <a:bodyPr wrap="square">
            <a:spAutoFit/>
          </a:bodyPr>
          <a:lstStyle/>
          <a:p>
            <a:pPr algn="ctr"/>
            <a:r>
              <a:rPr lang="it-IT" sz="788" dirty="0">
                <a:latin typeface="Century Gothic" panose="020B0502020202020204" pitchFamily="34" charset="0"/>
                <a:hlinkClick r:id="rId4"/>
              </a:rPr>
              <a:t>https://unesdoc.unesco.org/ark:/48223/pf0000373209.locale=en</a:t>
            </a:r>
            <a:r>
              <a:rPr lang="it-IT" sz="788" dirty="0">
                <a:latin typeface="Century Gothic" panose="020B0502020202020204" pitchFamily="34" charset="0"/>
              </a:rPr>
              <a:t> </a:t>
            </a:r>
          </a:p>
        </p:txBody>
      </p:sp>
      <p:sp>
        <p:nvSpPr>
          <p:cNvPr id="5" name="Rettangolo 4">
            <a:extLst>
              <a:ext uri="{FF2B5EF4-FFF2-40B4-BE49-F238E27FC236}">
                <a16:creationId xmlns:a16="http://schemas.microsoft.com/office/drawing/2014/main" id="{4256B6D2-9CBB-4775-BF01-415DC5E3802D}"/>
              </a:ext>
            </a:extLst>
          </p:cNvPr>
          <p:cNvSpPr/>
          <p:nvPr/>
        </p:nvSpPr>
        <p:spPr>
          <a:xfrm>
            <a:off x="1907704" y="3429000"/>
            <a:ext cx="3528393" cy="2492990"/>
          </a:xfrm>
          <a:prstGeom prst="rect">
            <a:avLst/>
          </a:prstGeom>
        </p:spPr>
        <p:txBody>
          <a:bodyPr wrap="square">
            <a:spAutoFit/>
          </a:bodyPr>
          <a:lstStyle/>
          <a:p>
            <a:pPr lvl="0" algn="just">
              <a:spcBef>
                <a:spcPts val="1200"/>
              </a:spcBef>
            </a:pPr>
            <a:r>
              <a:rPr lang="it-IT" sz="1400" b="1" dirty="0"/>
              <a:t>2002</a:t>
            </a:r>
            <a:r>
              <a:rPr lang="it-IT" sz="1400" dirty="0"/>
              <a:t> </a:t>
            </a:r>
            <a:r>
              <a:rPr lang="it-IT" sz="1400" dirty="0">
                <a:hlinkClick r:id="rId5"/>
              </a:rPr>
              <a:t>Budapest OA </a:t>
            </a:r>
            <a:r>
              <a:rPr lang="it-IT" sz="1400" dirty="0" err="1">
                <a:hlinkClick r:id="rId5"/>
              </a:rPr>
              <a:t>Initiative</a:t>
            </a:r>
            <a:endParaRPr lang="it-IT" sz="1400" dirty="0"/>
          </a:p>
          <a:p>
            <a:pPr algn="just">
              <a:spcBef>
                <a:spcPts val="1200"/>
              </a:spcBef>
            </a:pPr>
            <a:r>
              <a:rPr lang="it-IT" sz="1400" b="1" dirty="0"/>
              <a:t>2003 </a:t>
            </a:r>
            <a:r>
              <a:rPr lang="it-IT" sz="1400" dirty="0" err="1">
                <a:hlinkClick r:id="rId6"/>
              </a:rPr>
              <a:t>Berlin</a:t>
            </a:r>
            <a:r>
              <a:rPr lang="it-IT" sz="1400" dirty="0">
                <a:hlinkClick r:id="rId6"/>
              </a:rPr>
              <a:t> </a:t>
            </a:r>
            <a:r>
              <a:rPr lang="it-IT" sz="1400" dirty="0" err="1">
                <a:hlinkClick r:id="rId6"/>
              </a:rPr>
              <a:t>Declaration</a:t>
            </a:r>
            <a:endParaRPr lang="it-IT" sz="1400" dirty="0"/>
          </a:p>
          <a:p>
            <a:pPr algn="just"/>
            <a:r>
              <a:rPr lang="it-IT" sz="1400" dirty="0">
                <a:sym typeface="Wingdings" panose="05000000000000000000" pitchFamily="2" charset="2"/>
              </a:rPr>
              <a:t>   </a:t>
            </a:r>
          </a:p>
          <a:p>
            <a:pPr algn="just"/>
            <a:r>
              <a:rPr lang="it-IT" sz="1400" dirty="0">
                <a:sym typeface="Wingdings" panose="05000000000000000000" pitchFamily="2" charset="2"/>
              </a:rPr>
              <a:t>   </a:t>
            </a:r>
            <a:endParaRPr lang="it-IT" sz="1400" dirty="0"/>
          </a:p>
          <a:p>
            <a:pPr algn="just"/>
            <a:r>
              <a:rPr lang="it-IT" sz="1400" dirty="0">
                <a:sym typeface="Wingdings" panose="05000000000000000000" pitchFamily="2" charset="2"/>
              </a:rPr>
              <a:t>   </a:t>
            </a:r>
            <a:endParaRPr lang="it-IT" sz="1400" dirty="0"/>
          </a:p>
          <a:p>
            <a:pPr algn="just">
              <a:spcBef>
                <a:spcPts val="1200"/>
              </a:spcBef>
            </a:pPr>
            <a:r>
              <a:rPr lang="it-IT" sz="1400" b="1" dirty="0"/>
              <a:t>2016</a:t>
            </a:r>
            <a:r>
              <a:rPr lang="it-IT" sz="1400" dirty="0"/>
              <a:t> </a:t>
            </a:r>
            <a:r>
              <a:rPr lang="en-US" sz="1400" dirty="0">
                <a:hlinkClick r:id="rId7"/>
              </a:rPr>
              <a:t>EC "Open Innovation, Open Science, Open to the World - a vision for Europe"</a:t>
            </a:r>
            <a:r>
              <a:rPr lang="it-IT" sz="1400" dirty="0"/>
              <a:t> </a:t>
            </a:r>
          </a:p>
          <a:p>
            <a:pPr algn="just">
              <a:spcBef>
                <a:spcPts val="1200"/>
              </a:spcBef>
            </a:pPr>
            <a:r>
              <a:rPr lang="it-IT" sz="1400" b="1" dirty="0"/>
              <a:t>2021 </a:t>
            </a:r>
            <a:r>
              <a:rPr lang="it-IT" sz="1400" dirty="0">
                <a:hlinkClick r:id="rId8"/>
              </a:rPr>
              <a:t>UNESCO </a:t>
            </a:r>
            <a:r>
              <a:rPr lang="it-IT" sz="1400" dirty="0" err="1">
                <a:hlinkClick r:id="rId8"/>
              </a:rPr>
              <a:t>Recommendation</a:t>
            </a:r>
            <a:r>
              <a:rPr lang="it-IT" sz="1400" dirty="0">
                <a:hlinkClick r:id="rId8"/>
              </a:rPr>
              <a:t> on Open Science</a:t>
            </a:r>
            <a:endParaRPr lang="it-IT" sz="1400" dirty="0"/>
          </a:p>
        </p:txBody>
      </p:sp>
      <p:sp>
        <p:nvSpPr>
          <p:cNvPr id="18" name="Freccia in giù 17">
            <a:extLst>
              <a:ext uri="{FF2B5EF4-FFF2-40B4-BE49-F238E27FC236}">
                <a16:creationId xmlns:a16="http://schemas.microsoft.com/office/drawing/2014/main" id="{5D373EC6-0B20-48BB-90BF-243F06943897}"/>
              </a:ext>
            </a:extLst>
          </p:cNvPr>
          <p:cNvSpPr/>
          <p:nvPr/>
        </p:nvSpPr>
        <p:spPr>
          <a:xfrm rot="16200000">
            <a:off x="3184023" y="1086660"/>
            <a:ext cx="831740" cy="3384378"/>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it-IT" sz="1350"/>
          </a:p>
        </p:txBody>
      </p:sp>
      <p:pic>
        <p:nvPicPr>
          <p:cNvPr id="19" name="Immagine 18">
            <a:extLst>
              <a:ext uri="{FF2B5EF4-FFF2-40B4-BE49-F238E27FC236}">
                <a16:creationId xmlns:a16="http://schemas.microsoft.com/office/drawing/2014/main" id="{6C939011-C298-41A8-A848-C2B28BCB6ACF}"/>
              </a:ext>
            </a:extLst>
          </p:cNvPr>
          <p:cNvPicPr>
            <a:picLocks noChangeAspect="1"/>
          </p:cNvPicPr>
          <p:nvPr/>
        </p:nvPicPr>
        <p:blipFill>
          <a:blip r:embed="rId9"/>
          <a:stretch>
            <a:fillRect/>
          </a:stretch>
        </p:blipFill>
        <p:spPr>
          <a:xfrm>
            <a:off x="395288" y="1700808"/>
            <a:ext cx="1440000" cy="2249449"/>
          </a:xfrm>
          <a:prstGeom prst="rect">
            <a:avLst/>
          </a:prstGeom>
        </p:spPr>
      </p:pic>
      <p:sp>
        <p:nvSpPr>
          <p:cNvPr id="20" name="Rettangolo 19">
            <a:extLst>
              <a:ext uri="{FF2B5EF4-FFF2-40B4-BE49-F238E27FC236}">
                <a16:creationId xmlns:a16="http://schemas.microsoft.com/office/drawing/2014/main" id="{003FDCEC-AF93-4240-A8AF-8F4933CC9013}"/>
              </a:ext>
            </a:extLst>
          </p:cNvPr>
          <p:cNvSpPr/>
          <p:nvPr/>
        </p:nvSpPr>
        <p:spPr>
          <a:xfrm>
            <a:off x="468156" y="1044424"/>
            <a:ext cx="1294264" cy="684803"/>
          </a:xfrm>
          <a:prstGeom prst="rect">
            <a:avLst/>
          </a:prstGeom>
          <a:noFill/>
        </p:spPr>
        <p:txBody>
          <a:bodyPr wrap="none" lIns="68580" tIns="34290" rIns="68580" bIns="34290">
            <a:spAutoFit/>
          </a:bodyPr>
          <a:lstStyle/>
          <a:p>
            <a:pPr algn="ctr"/>
            <a:r>
              <a:rPr lang="it-IT" sz="4000" b="1" dirty="0">
                <a:ln w="22225">
                  <a:solidFill>
                    <a:schemeClr val="accent6">
                      <a:lumMod val="75000"/>
                    </a:schemeClr>
                  </a:solidFill>
                  <a:prstDash val="solid"/>
                </a:ln>
                <a:solidFill>
                  <a:schemeClr val="accent6">
                    <a:lumMod val="40000"/>
                    <a:lumOff val="60000"/>
                  </a:schemeClr>
                </a:solidFill>
              </a:rPr>
              <a:t>Open</a:t>
            </a:r>
          </a:p>
        </p:txBody>
      </p:sp>
      <p:sp>
        <p:nvSpPr>
          <p:cNvPr id="3" name="Segnaposto testo 2">
            <a:extLst>
              <a:ext uri="{FF2B5EF4-FFF2-40B4-BE49-F238E27FC236}">
                <a16:creationId xmlns:a16="http://schemas.microsoft.com/office/drawing/2014/main" id="{01132633-3D2A-422E-8D77-EB4471344466}"/>
              </a:ext>
            </a:extLst>
          </p:cNvPr>
          <p:cNvSpPr>
            <a:spLocks noGrp="1"/>
          </p:cNvSpPr>
          <p:nvPr>
            <p:ph type="body" sz="quarter" idx="10"/>
          </p:nvPr>
        </p:nvSpPr>
        <p:spPr/>
        <p:txBody>
          <a:bodyPr anchor="ctr"/>
          <a:lstStyle/>
          <a:p>
            <a:pPr algn="just"/>
            <a:r>
              <a:rPr lang="it-IT" dirty="0"/>
              <a:t>Dal concetto di Open Access al concetto di Open Science</a:t>
            </a:r>
          </a:p>
        </p:txBody>
      </p:sp>
      <p:sp>
        <p:nvSpPr>
          <p:cNvPr id="21" name="Parentesi graffa chiusa 20">
            <a:extLst>
              <a:ext uri="{FF2B5EF4-FFF2-40B4-BE49-F238E27FC236}">
                <a16:creationId xmlns:a16="http://schemas.microsoft.com/office/drawing/2014/main" id="{BAECFB45-7D34-4E73-A545-188CCC97748E}"/>
              </a:ext>
            </a:extLst>
          </p:cNvPr>
          <p:cNvSpPr/>
          <p:nvPr/>
        </p:nvSpPr>
        <p:spPr>
          <a:xfrm rot="16200000">
            <a:off x="3441466" y="1650391"/>
            <a:ext cx="325629" cy="3375603"/>
          </a:xfrm>
          <a:prstGeom prst="rightBrace">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it-IT"/>
          </a:p>
        </p:txBody>
      </p:sp>
      <p:sp>
        <p:nvSpPr>
          <p:cNvPr id="10" name="Rettangolo 9">
            <a:extLst>
              <a:ext uri="{FF2B5EF4-FFF2-40B4-BE49-F238E27FC236}">
                <a16:creationId xmlns:a16="http://schemas.microsoft.com/office/drawing/2014/main" id="{FBB904FB-BCA3-4D93-A2A3-202FE2298A1C}"/>
              </a:ext>
            </a:extLst>
          </p:cNvPr>
          <p:cNvSpPr/>
          <p:nvPr/>
        </p:nvSpPr>
        <p:spPr>
          <a:xfrm>
            <a:off x="341518" y="3789040"/>
            <a:ext cx="1547540" cy="684803"/>
          </a:xfrm>
          <a:prstGeom prst="rect">
            <a:avLst/>
          </a:prstGeom>
          <a:noFill/>
        </p:spPr>
        <p:txBody>
          <a:bodyPr wrap="none" lIns="68580" tIns="34290" rIns="68580" bIns="34290">
            <a:spAutoFit/>
          </a:bodyPr>
          <a:lstStyle/>
          <a:p>
            <a:pPr algn="ctr"/>
            <a:r>
              <a:rPr lang="it-IT" sz="4000" b="1" dirty="0">
                <a:ln w="22225">
                  <a:solidFill>
                    <a:schemeClr val="accent6">
                      <a:lumMod val="75000"/>
                    </a:schemeClr>
                  </a:solidFill>
                  <a:prstDash val="solid"/>
                </a:ln>
                <a:solidFill>
                  <a:schemeClr val="accent6">
                    <a:lumMod val="40000"/>
                    <a:lumOff val="60000"/>
                  </a:schemeClr>
                </a:solidFill>
              </a:rPr>
              <a:t>Access</a:t>
            </a:r>
          </a:p>
        </p:txBody>
      </p:sp>
    </p:spTree>
    <p:extLst>
      <p:ext uri="{BB962C8B-B14F-4D97-AF65-F5344CB8AC3E}">
        <p14:creationId xmlns:p14="http://schemas.microsoft.com/office/powerpoint/2010/main" val="2627059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3C148568-61AC-40E6-B7BB-EAA8DE579C84}"/>
              </a:ext>
            </a:extLst>
          </p:cNvPr>
          <p:cNvSpPr>
            <a:spLocks noGrp="1"/>
          </p:cNvSpPr>
          <p:nvPr>
            <p:ph type="body" sz="quarter" idx="10"/>
          </p:nvPr>
        </p:nvSpPr>
        <p:spPr/>
        <p:txBody>
          <a:bodyPr/>
          <a:lstStyle/>
          <a:p>
            <a:r>
              <a:rPr lang="it-IT" dirty="0"/>
              <a:t>Rassegna video su Open Access e Open Science</a:t>
            </a:r>
          </a:p>
        </p:txBody>
      </p:sp>
      <p:pic>
        <p:nvPicPr>
          <p:cNvPr id="4" name="Immagine 3">
            <a:extLst>
              <a:ext uri="{FF2B5EF4-FFF2-40B4-BE49-F238E27FC236}">
                <a16:creationId xmlns:a16="http://schemas.microsoft.com/office/drawing/2014/main" id="{40D5C2C7-34F1-42C4-BEEC-EB5A3995A76A}"/>
              </a:ext>
            </a:extLst>
          </p:cNvPr>
          <p:cNvPicPr>
            <a:picLocks noChangeAspect="1"/>
          </p:cNvPicPr>
          <p:nvPr/>
        </p:nvPicPr>
        <p:blipFill>
          <a:blip r:embed="rId2"/>
          <a:stretch>
            <a:fillRect/>
          </a:stretch>
        </p:blipFill>
        <p:spPr>
          <a:xfrm>
            <a:off x="432000" y="1153286"/>
            <a:ext cx="8280000" cy="4551428"/>
          </a:xfrm>
          <a:prstGeom prst="rect">
            <a:avLst/>
          </a:prstGeom>
        </p:spPr>
      </p:pic>
      <p:sp>
        <p:nvSpPr>
          <p:cNvPr id="5" name="Rettangolo 4">
            <a:extLst>
              <a:ext uri="{FF2B5EF4-FFF2-40B4-BE49-F238E27FC236}">
                <a16:creationId xmlns:a16="http://schemas.microsoft.com/office/drawing/2014/main" id="{6335AF01-FB30-4C13-84E2-D201A4CD9257}"/>
              </a:ext>
            </a:extLst>
          </p:cNvPr>
          <p:cNvSpPr/>
          <p:nvPr/>
        </p:nvSpPr>
        <p:spPr>
          <a:xfrm>
            <a:off x="251520" y="6309320"/>
            <a:ext cx="6552728" cy="276999"/>
          </a:xfrm>
          <a:prstGeom prst="rect">
            <a:avLst/>
          </a:prstGeom>
        </p:spPr>
        <p:txBody>
          <a:bodyPr wrap="square">
            <a:spAutoFit/>
          </a:bodyPr>
          <a:lstStyle/>
          <a:p>
            <a:r>
              <a:rPr lang="it-IT" sz="1200" dirty="0">
                <a:solidFill>
                  <a:srgbClr val="00B0F0"/>
                </a:solidFill>
                <a:hlinkClick r:id="rId3">
                  <a:extLst>
                    <a:ext uri="{A12FA001-AC4F-418D-AE19-62706E023703}">
                      <ahyp:hlinkClr xmlns:ahyp="http://schemas.microsoft.com/office/drawing/2018/hyperlinkcolor" val="tx"/>
                    </a:ext>
                  </a:extLst>
                </a:hlinkClick>
              </a:rPr>
              <a:t>https://youtube.com/playlist?list=PLaUmBQ7P5K-A83TlY96DyUl6t3rCryRK_</a:t>
            </a:r>
            <a:r>
              <a:rPr lang="it-IT" sz="1200" dirty="0">
                <a:solidFill>
                  <a:srgbClr val="00B0F0"/>
                </a:solidFill>
              </a:rPr>
              <a:t> </a:t>
            </a:r>
          </a:p>
        </p:txBody>
      </p:sp>
    </p:spTree>
    <p:extLst>
      <p:ext uri="{BB962C8B-B14F-4D97-AF65-F5344CB8AC3E}">
        <p14:creationId xmlns:p14="http://schemas.microsoft.com/office/powerpoint/2010/main" val="24013596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615766A-0EDE-4317-8C38-77616813BE32}"/>
              </a:ext>
            </a:extLst>
          </p:cNvPr>
          <p:cNvSpPr>
            <a:spLocks noGrp="1"/>
          </p:cNvSpPr>
          <p:nvPr>
            <p:ph type="body" sz="quarter" idx="10"/>
          </p:nvPr>
        </p:nvSpPr>
        <p:spPr/>
        <p:txBody>
          <a:bodyPr/>
          <a:lstStyle/>
          <a:p>
            <a:r>
              <a:rPr lang="it-IT" dirty="0"/>
              <a:t>Il supporto disponibile a </a:t>
            </a:r>
            <a:r>
              <a:rPr lang="it-IT" dirty="0" err="1"/>
              <a:t>UniBo</a:t>
            </a:r>
            <a:endParaRPr lang="it-IT" dirty="0"/>
          </a:p>
        </p:txBody>
      </p:sp>
      <p:sp>
        <p:nvSpPr>
          <p:cNvPr id="3" name="Segnaposto testo 2">
            <a:extLst>
              <a:ext uri="{FF2B5EF4-FFF2-40B4-BE49-F238E27FC236}">
                <a16:creationId xmlns:a16="http://schemas.microsoft.com/office/drawing/2014/main" id="{2B655D29-FAC4-45CA-A1EA-1FB638B16450}"/>
              </a:ext>
            </a:extLst>
          </p:cNvPr>
          <p:cNvSpPr>
            <a:spLocks noGrp="1"/>
          </p:cNvSpPr>
          <p:nvPr>
            <p:ph type="body" sz="quarter" idx="11"/>
          </p:nvPr>
        </p:nvSpPr>
        <p:spPr>
          <a:xfrm>
            <a:off x="1547664" y="1088764"/>
            <a:ext cx="6624414" cy="4680471"/>
          </a:xfrm>
        </p:spPr>
        <p:txBody>
          <a:bodyPr/>
          <a:lstStyle/>
          <a:p>
            <a:r>
              <a:rPr lang="it-IT" dirty="0"/>
              <a:t>Per supporto riguardo la gestione dei dati potete rivolgervi ai data stewards che lavorano in ARIC – area della ricerca: </a:t>
            </a:r>
            <a:r>
              <a:rPr lang="it-IT" dirty="0">
                <a:hlinkClick r:id="rId2"/>
              </a:rPr>
              <a:t>aric.datasteward@unibo.it</a:t>
            </a:r>
            <a:r>
              <a:rPr lang="it-IT" dirty="0"/>
              <a:t>  </a:t>
            </a:r>
          </a:p>
          <a:p>
            <a:endParaRPr lang="it-IT" dirty="0"/>
          </a:p>
          <a:p>
            <a:r>
              <a:rPr lang="it-IT" dirty="0"/>
              <a:t>Per supporto all’open access delle pubblicazioni potete rivolgervi al servizio di supporto OA della vostra Biblioteca </a:t>
            </a:r>
            <a:r>
              <a:rPr lang="it-IT"/>
              <a:t>di riferimento: </a:t>
            </a:r>
            <a:r>
              <a:rPr lang="it-IT">
                <a:hlinkClick r:id="rId3"/>
              </a:rPr>
              <a:t>https</a:t>
            </a:r>
            <a:r>
              <a:rPr lang="it-IT" dirty="0">
                <a:hlinkClick r:id="rId3"/>
              </a:rPr>
              <a:t>://sba.unibo.it/it/almadl/open-access-e-open-science/servizio-di-supporto-delle-biblioteche</a:t>
            </a:r>
            <a:endParaRPr lang="it-IT" dirty="0"/>
          </a:p>
          <a:p>
            <a:endParaRPr lang="it-IT" dirty="0"/>
          </a:p>
          <a:p>
            <a:r>
              <a:rPr lang="it-IT" dirty="0"/>
              <a:t>Per supporto riguardo la proprietà intellettuale dei risultati di ricerca </a:t>
            </a:r>
            <a:r>
              <a:rPr lang="it-IT" dirty="0" err="1"/>
              <a:t>UniBo</a:t>
            </a:r>
            <a:r>
              <a:rPr lang="it-IT" dirty="0"/>
              <a:t> potete rivolgervi al Knowledge Transfer Office: </a:t>
            </a:r>
            <a:r>
              <a:rPr lang="it-IT" dirty="0">
                <a:hlinkClick r:id="rId4"/>
              </a:rPr>
              <a:t>kto@unibo.it</a:t>
            </a:r>
            <a:r>
              <a:rPr lang="it-IT" dirty="0"/>
              <a:t>  </a:t>
            </a:r>
          </a:p>
          <a:p>
            <a:endParaRPr lang="it-IT" dirty="0"/>
          </a:p>
          <a:p>
            <a:r>
              <a:rPr lang="it-IT" dirty="0"/>
              <a:t>Per supporto sulle questioni relative alla privacy potete scrivere all'indirizzo: </a:t>
            </a:r>
            <a:r>
              <a:rPr lang="it-IT" dirty="0">
                <a:hlinkClick r:id="rId5"/>
              </a:rPr>
              <a:t>privacy@unibo.it</a:t>
            </a:r>
            <a:r>
              <a:rPr lang="it-IT" dirty="0"/>
              <a:t> </a:t>
            </a:r>
          </a:p>
        </p:txBody>
      </p:sp>
      <p:pic>
        <p:nvPicPr>
          <p:cNvPr id="5" name="Elemento grafico 4" descr="Presentazione con grafico a torta con riempimento a tinta unita">
            <a:extLst>
              <a:ext uri="{FF2B5EF4-FFF2-40B4-BE49-F238E27FC236}">
                <a16:creationId xmlns:a16="http://schemas.microsoft.com/office/drawing/2014/main" id="{7E74BED9-6211-45A7-A1BA-054770D0B8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3864" y="1265776"/>
            <a:ext cx="720000" cy="720000"/>
          </a:xfrm>
          <a:prstGeom prst="rect">
            <a:avLst/>
          </a:prstGeom>
        </p:spPr>
      </p:pic>
      <p:pic>
        <p:nvPicPr>
          <p:cNvPr id="7" name="Elemento grafico 6" descr="Libro aperto con riempimento a tinta unita">
            <a:extLst>
              <a:ext uri="{FF2B5EF4-FFF2-40B4-BE49-F238E27FC236}">
                <a16:creationId xmlns:a16="http://schemas.microsoft.com/office/drawing/2014/main" id="{6C96D8F2-937E-4440-93ED-E3FB2ED5B1D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1338" y="2389109"/>
            <a:ext cx="720000" cy="720000"/>
          </a:xfrm>
          <a:prstGeom prst="rect">
            <a:avLst/>
          </a:prstGeom>
        </p:spPr>
      </p:pic>
      <p:pic>
        <p:nvPicPr>
          <p:cNvPr id="9" name="Elemento grafico 8" descr="Trasferimento con riempimento a tinta unita">
            <a:extLst>
              <a:ext uri="{FF2B5EF4-FFF2-40B4-BE49-F238E27FC236}">
                <a16:creationId xmlns:a16="http://schemas.microsoft.com/office/drawing/2014/main" id="{8962C564-4FCC-40B3-97EE-AA2A3DBEF4E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7394" y="3748892"/>
            <a:ext cx="720000" cy="720000"/>
          </a:xfrm>
          <a:prstGeom prst="rect">
            <a:avLst/>
          </a:prstGeom>
        </p:spPr>
      </p:pic>
      <p:pic>
        <p:nvPicPr>
          <p:cNvPr id="11" name="Elemento grafico 10" descr="Martelletto con riempimento a tinta unita">
            <a:extLst>
              <a:ext uri="{FF2B5EF4-FFF2-40B4-BE49-F238E27FC236}">
                <a16:creationId xmlns:a16="http://schemas.microsoft.com/office/drawing/2014/main" id="{89A26FF5-B2BC-4584-BB2F-CC3810B0FE9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1214" y="5048834"/>
            <a:ext cx="712650" cy="720000"/>
          </a:xfrm>
          <a:prstGeom prst="rect">
            <a:avLst/>
          </a:prstGeom>
        </p:spPr>
      </p:pic>
    </p:spTree>
    <p:extLst>
      <p:ext uri="{BB962C8B-B14F-4D97-AF65-F5344CB8AC3E}">
        <p14:creationId xmlns:p14="http://schemas.microsoft.com/office/powerpoint/2010/main" val="24585280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quarter" idx="10"/>
          </p:nvPr>
        </p:nvSpPr>
        <p:spPr/>
        <p:txBody>
          <a:bodyPr lIns="91440" tIns="45720" rIns="91440" bIns="45720" anchor="t"/>
          <a:lstStyle/>
          <a:p>
            <a:r>
              <a:rPr lang="it-IT" dirty="0"/>
              <a:t>Grazie per l’attenzione</a:t>
            </a:r>
          </a:p>
          <a:p>
            <a:endParaRPr lang="it-IT" sz="1800" dirty="0"/>
          </a:p>
          <a:p>
            <a:r>
              <a:rPr lang="it-IT" sz="1800" dirty="0"/>
              <a:t>Area Patrimonio Culturale (ARPAC)</a:t>
            </a:r>
          </a:p>
          <a:p>
            <a:r>
              <a:rPr lang="it-IT" sz="1800" dirty="0"/>
              <a:t>Settore Gestione e sviluppo della biblioteca digitale d'Ateneo – AlmaDL</a:t>
            </a:r>
          </a:p>
          <a:p>
            <a:endParaRPr lang="it-IT" dirty="0"/>
          </a:p>
          <a:p>
            <a:r>
              <a:rPr lang="it-IT" dirty="0">
                <a:hlinkClick r:id="rId2"/>
              </a:rPr>
              <a:t>almadl@unibo.it</a:t>
            </a:r>
            <a:r>
              <a:rPr lang="it-IT" dirty="0"/>
              <a:t> </a:t>
            </a:r>
          </a:p>
        </p:txBody>
      </p:sp>
      <p:grpSp>
        <p:nvGrpSpPr>
          <p:cNvPr id="9" name="Gruppo 8">
            <a:extLst>
              <a:ext uri="{FF2B5EF4-FFF2-40B4-BE49-F238E27FC236}">
                <a16:creationId xmlns:a16="http://schemas.microsoft.com/office/drawing/2014/main" id="{DC1198E1-C187-47CD-ACB5-B47D89C371B2}"/>
              </a:ext>
            </a:extLst>
          </p:cNvPr>
          <p:cNvGrpSpPr/>
          <p:nvPr/>
        </p:nvGrpSpPr>
        <p:grpSpPr>
          <a:xfrm>
            <a:off x="575556" y="5252088"/>
            <a:ext cx="7992888" cy="553176"/>
            <a:chOff x="575556" y="5252088"/>
            <a:chExt cx="7992888" cy="553176"/>
          </a:xfrm>
        </p:grpSpPr>
        <p:sp>
          <p:nvSpPr>
            <p:cNvPr id="2" name="CasellaDiTesto 1">
              <a:extLst>
                <a:ext uri="{FF2B5EF4-FFF2-40B4-BE49-F238E27FC236}">
                  <a16:creationId xmlns:a16="http://schemas.microsoft.com/office/drawing/2014/main" id="{0CD0F65E-BA19-4853-8354-F3580BF6BD5D}"/>
                </a:ext>
              </a:extLst>
            </p:cNvPr>
            <p:cNvSpPr txBox="1"/>
            <p:nvPr/>
          </p:nvSpPr>
          <p:spPr>
            <a:xfrm>
              <a:off x="575556" y="5252088"/>
              <a:ext cx="7992888" cy="485069"/>
            </a:xfrm>
            <a:prstGeom prst="rect">
              <a:avLst/>
            </a:prstGeom>
            <a:noFill/>
          </p:spPr>
          <p:txBody>
            <a:bodyPr wrap="square" rtlCol="0">
              <a:spAutoFit/>
            </a:bodyPr>
            <a:lstStyle/>
            <a:p>
              <a:pPr algn="just">
                <a:lnSpc>
                  <a:spcPct val="120000"/>
                </a:lnSpc>
              </a:pPr>
              <a:r>
                <a:rPr lang="it-IT" sz="1100" dirty="0">
                  <a:solidFill>
                    <a:schemeClr val="bg1"/>
                  </a:solidFill>
                </a:rPr>
                <a:t>Quest’opera è soggetta alla licenza Creative </a:t>
              </a:r>
              <a:r>
                <a:rPr lang="it-IT" sz="1100" dirty="0" err="1">
                  <a:solidFill>
                    <a:schemeClr val="bg1"/>
                  </a:solidFill>
                </a:rPr>
                <a:t>Commons</a:t>
              </a:r>
              <a:r>
                <a:rPr lang="it-IT" sz="1100" dirty="0">
                  <a:solidFill>
                    <a:schemeClr val="bg1"/>
                  </a:solidFill>
                </a:rPr>
                <a:t> Attribuzione 4.0 Internazionale (CC BY 4.0)</a:t>
              </a:r>
              <a:r>
                <a:rPr lang="it-IT" sz="1100" dirty="0"/>
                <a:t> </a:t>
              </a:r>
              <a:r>
                <a:rPr lang="it-IT" sz="1100" dirty="0">
                  <a:hlinkClick r:id="rId3"/>
                </a:rPr>
                <a:t>https://creativecommons.org/licenses/by/4.0/deed.it</a:t>
              </a:r>
              <a:r>
                <a:rPr lang="it-IT" sz="1100" dirty="0"/>
                <a:t>                   </a:t>
              </a:r>
              <a:r>
                <a:rPr lang="it-IT" sz="1100" dirty="0">
                  <a:solidFill>
                    <a:schemeClr val="bg1"/>
                  </a:solidFill>
                </a:rPr>
                <a:t>          , salvo i contenuti eventualmente rilasciati sotto diversa licenza.  </a:t>
              </a:r>
            </a:p>
          </p:txBody>
        </p:sp>
        <p:pic>
          <p:nvPicPr>
            <p:cNvPr id="7" name="Immagine 6">
              <a:hlinkClick r:id="rId4"/>
              <a:extLst>
                <a:ext uri="{FF2B5EF4-FFF2-40B4-BE49-F238E27FC236}">
                  <a16:creationId xmlns:a16="http://schemas.microsoft.com/office/drawing/2014/main" id="{DF85BB72-2BB6-4FEE-8BFE-BC2E60D8C428}"/>
                </a:ext>
              </a:extLst>
            </p:cNvPr>
            <p:cNvPicPr>
              <a:picLocks noChangeAspect="1"/>
            </p:cNvPicPr>
            <p:nvPr/>
          </p:nvPicPr>
          <p:blipFill>
            <a:blip r:embed="rId5"/>
            <a:stretch>
              <a:fillRect/>
            </a:stretch>
          </p:blipFill>
          <p:spPr>
            <a:xfrm>
              <a:off x="3779912" y="5509989"/>
              <a:ext cx="838200" cy="295275"/>
            </a:xfrm>
            <a:prstGeom prst="rect">
              <a:avLst/>
            </a:prstGeom>
          </p:spPr>
        </p:pic>
      </p:grpSp>
    </p:spTree>
    <p:extLst>
      <p:ext uri="{BB962C8B-B14F-4D97-AF65-F5344CB8AC3E}">
        <p14:creationId xmlns:p14="http://schemas.microsoft.com/office/powerpoint/2010/main" val="2726235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a:extLst>
              <a:ext uri="{FF2B5EF4-FFF2-40B4-BE49-F238E27FC236}">
                <a16:creationId xmlns:a16="http://schemas.microsoft.com/office/drawing/2014/main" id="{B7E1C456-4AC2-4E86-AECE-ED280BCDABD4}"/>
              </a:ext>
            </a:extLst>
          </p:cNvPr>
          <p:cNvGraphicFramePr/>
          <p:nvPr>
            <p:extLst>
              <p:ext uri="{D42A27DB-BD31-4B8C-83A1-F6EECF244321}">
                <p14:modId xmlns:p14="http://schemas.microsoft.com/office/powerpoint/2010/main" val="581563799"/>
              </p:ext>
            </p:extLst>
          </p:nvPr>
        </p:nvGraphicFramePr>
        <p:xfrm>
          <a:off x="251520" y="1484783"/>
          <a:ext cx="5994666" cy="4250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CasellaDiTesto 15">
            <a:extLst>
              <a:ext uri="{FF2B5EF4-FFF2-40B4-BE49-F238E27FC236}">
                <a16:creationId xmlns:a16="http://schemas.microsoft.com/office/drawing/2014/main" id="{528F8BA7-76C5-4562-81ED-464C7C1F0190}"/>
              </a:ext>
            </a:extLst>
          </p:cNvPr>
          <p:cNvSpPr txBox="1"/>
          <p:nvPr/>
        </p:nvSpPr>
        <p:spPr>
          <a:xfrm>
            <a:off x="6281982" y="1711870"/>
            <a:ext cx="2772516" cy="214917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lnSpc>
                <a:spcPct val="150000"/>
              </a:lnSpc>
            </a:pPr>
            <a:r>
              <a:rPr lang="it-IT" sz="1600" b="1" dirty="0"/>
              <a:t>L’Open Access delle pubblicazioni è obbligatorio</a:t>
            </a:r>
            <a:r>
              <a:rPr lang="it-IT" sz="1600" dirty="0"/>
              <a:t>.</a:t>
            </a:r>
          </a:p>
          <a:p>
            <a:pPr algn="just">
              <a:lnSpc>
                <a:spcPct val="150000"/>
              </a:lnSpc>
            </a:pPr>
            <a:r>
              <a:rPr lang="it-IT" sz="1600" dirty="0"/>
              <a:t>La gestione dei dati è</a:t>
            </a:r>
          </a:p>
          <a:p>
            <a:pPr algn="just">
              <a:lnSpc>
                <a:spcPct val="150000"/>
              </a:lnSpc>
            </a:pPr>
            <a:endParaRPr lang="it-IT" sz="1350" dirty="0"/>
          </a:p>
          <a:p>
            <a:pPr algn="just">
              <a:lnSpc>
                <a:spcPct val="150000"/>
              </a:lnSpc>
            </a:pPr>
            <a:endParaRPr lang="it-IT" sz="1350" dirty="0"/>
          </a:p>
          <a:p>
            <a:pPr algn="just">
              <a:lnSpc>
                <a:spcPct val="150000"/>
              </a:lnSpc>
            </a:pPr>
            <a:endParaRPr lang="it-IT" sz="1350" b="1" dirty="0"/>
          </a:p>
        </p:txBody>
      </p:sp>
      <p:pic>
        <p:nvPicPr>
          <p:cNvPr id="17" name="Segnaposto contenuto 4">
            <a:extLst>
              <a:ext uri="{FF2B5EF4-FFF2-40B4-BE49-F238E27FC236}">
                <a16:creationId xmlns:a16="http://schemas.microsoft.com/office/drawing/2014/main" id="{6345BE46-582A-4213-A317-290D4C2F85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18240" y="2934050"/>
            <a:ext cx="2700000" cy="851723"/>
          </a:xfrm>
          <a:prstGeom prst="rect">
            <a:avLst/>
          </a:prstGeom>
          <a:ln>
            <a:noFill/>
          </a:ln>
          <a:effectLst>
            <a:outerShdw blurRad="292100" dist="139700" dir="2700000" algn="tl" rotWithShape="0">
              <a:srgbClr val="333333">
                <a:alpha val="65000"/>
              </a:srgbClr>
            </a:outerShdw>
          </a:effectLst>
        </p:spPr>
      </p:pic>
      <p:sp>
        <p:nvSpPr>
          <p:cNvPr id="2" name="CasellaDiTesto 1">
            <a:extLst>
              <a:ext uri="{FF2B5EF4-FFF2-40B4-BE49-F238E27FC236}">
                <a16:creationId xmlns:a16="http://schemas.microsoft.com/office/drawing/2014/main" id="{F58D4E81-876C-4060-BFD7-BC3D4EE98FAF}"/>
              </a:ext>
            </a:extLst>
          </p:cNvPr>
          <p:cNvSpPr txBox="1"/>
          <p:nvPr/>
        </p:nvSpPr>
        <p:spPr>
          <a:xfrm>
            <a:off x="-18510" y="4023066"/>
            <a:ext cx="1134126" cy="323165"/>
          </a:xfrm>
          <a:prstGeom prst="rect">
            <a:avLst/>
          </a:prstGeom>
          <a:noFill/>
        </p:spPr>
        <p:txBody>
          <a:bodyPr wrap="square" rtlCol="0">
            <a:spAutoFit/>
          </a:bodyPr>
          <a:lstStyle/>
          <a:p>
            <a:pPr algn="ctr"/>
            <a:r>
              <a:rPr lang="it-IT" sz="1500" b="1" dirty="0">
                <a:solidFill>
                  <a:srgbClr val="00B050"/>
                </a:solidFill>
                <a:effectLst>
                  <a:outerShdw blurRad="38100" dist="38100" dir="2700000" algn="tl">
                    <a:srgbClr val="000000">
                      <a:alpha val="43137"/>
                    </a:srgbClr>
                  </a:outerShdw>
                </a:effectLst>
              </a:rPr>
              <a:t>2007 - 2013</a:t>
            </a:r>
          </a:p>
        </p:txBody>
      </p:sp>
      <p:sp>
        <p:nvSpPr>
          <p:cNvPr id="7" name="CasellaDiTesto 6">
            <a:extLst>
              <a:ext uri="{FF2B5EF4-FFF2-40B4-BE49-F238E27FC236}">
                <a16:creationId xmlns:a16="http://schemas.microsoft.com/office/drawing/2014/main" id="{57CD72B5-F0C0-45C6-873E-D7161CDF1CCD}"/>
              </a:ext>
            </a:extLst>
          </p:cNvPr>
          <p:cNvSpPr txBox="1"/>
          <p:nvPr/>
        </p:nvSpPr>
        <p:spPr>
          <a:xfrm>
            <a:off x="1238136" y="2996952"/>
            <a:ext cx="1173624" cy="323165"/>
          </a:xfrm>
          <a:prstGeom prst="rect">
            <a:avLst/>
          </a:prstGeom>
          <a:noFill/>
        </p:spPr>
        <p:txBody>
          <a:bodyPr wrap="square" rtlCol="0">
            <a:spAutoFit/>
          </a:bodyPr>
          <a:lstStyle/>
          <a:p>
            <a:pPr algn="ctr"/>
            <a:r>
              <a:rPr lang="it-IT" sz="1500" b="1" dirty="0">
                <a:solidFill>
                  <a:srgbClr val="00B050"/>
                </a:solidFill>
                <a:effectLst>
                  <a:outerShdw blurRad="38100" dist="38100" dir="2700000" algn="tl">
                    <a:srgbClr val="000000">
                      <a:alpha val="43137"/>
                    </a:srgbClr>
                  </a:outerShdw>
                </a:effectLst>
              </a:rPr>
              <a:t>2014 - 2020</a:t>
            </a:r>
          </a:p>
        </p:txBody>
      </p:sp>
      <p:sp>
        <p:nvSpPr>
          <p:cNvPr id="8" name="CasellaDiTesto 7">
            <a:extLst>
              <a:ext uri="{FF2B5EF4-FFF2-40B4-BE49-F238E27FC236}">
                <a16:creationId xmlns:a16="http://schemas.microsoft.com/office/drawing/2014/main" id="{8E9AB5FE-68FC-41D3-916C-6E4755AABEFD}"/>
              </a:ext>
            </a:extLst>
          </p:cNvPr>
          <p:cNvSpPr txBox="1"/>
          <p:nvPr/>
        </p:nvSpPr>
        <p:spPr>
          <a:xfrm>
            <a:off x="3020334" y="2240868"/>
            <a:ext cx="1191626" cy="323165"/>
          </a:xfrm>
          <a:prstGeom prst="rect">
            <a:avLst/>
          </a:prstGeom>
          <a:noFill/>
        </p:spPr>
        <p:txBody>
          <a:bodyPr wrap="square" rtlCol="0">
            <a:spAutoFit/>
          </a:bodyPr>
          <a:lstStyle/>
          <a:p>
            <a:pPr algn="ctr"/>
            <a:r>
              <a:rPr lang="it-IT" sz="1500" b="1" dirty="0">
                <a:solidFill>
                  <a:srgbClr val="00B050"/>
                </a:solidFill>
                <a:effectLst>
                  <a:outerShdw blurRad="38100" dist="38100" dir="2700000" algn="tl">
                    <a:srgbClr val="000000">
                      <a:alpha val="43137"/>
                    </a:srgbClr>
                  </a:outerShdw>
                </a:effectLst>
              </a:rPr>
              <a:t>2021 - 2027</a:t>
            </a:r>
          </a:p>
        </p:txBody>
      </p:sp>
      <p:sp>
        <p:nvSpPr>
          <p:cNvPr id="14" name="Rettangolo 13">
            <a:extLst>
              <a:ext uri="{FF2B5EF4-FFF2-40B4-BE49-F238E27FC236}">
                <a16:creationId xmlns:a16="http://schemas.microsoft.com/office/drawing/2014/main" id="{D524F179-0BF8-44B5-8623-D8CA8F693194}"/>
              </a:ext>
            </a:extLst>
          </p:cNvPr>
          <p:cNvSpPr/>
          <p:nvPr/>
        </p:nvSpPr>
        <p:spPr>
          <a:xfrm>
            <a:off x="15859" y="6201523"/>
            <a:ext cx="7148429" cy="577081"/>
          </a:xfrm>
          <a:prstGeom prst="rect">
            <a:avLst/>
          </a:prstGeom>
        </p:spPr>
        <p:txBody>
          <a:bodyPr wrap="square">
            <a:spAutoFit/>
          </a:bodyPr>
          <a:lstStyle/>
          <a:p>
            <a:pPr algn="just"/>
            <a:r>
              <a:rPr lang="it-IT" sz="1050" dirty="0">
                <a:solidFill>
                  <a:schemeClr val="bg1"/>
                </a:solidFill>
              </a:rPr>
              <a:t>Adattata da: </a:t>
            </a:r>
            <a:r>
              <a:rPr lang="it-IT" sz="1050" dirty="0" err="1">
                <a:solidFill>
                  <a:schemeClr val="bg1"/>
                </a:solidFill>
              </a:rPr>
              <a:t>Correia</a:t>
            </a:r>
            <a:r>
              <a:rPr lang="it-IT" sz="1050" dirty="0">
                <a:solidFill>
                  <a:schemeClr val="bg1"/>
                </a:solidFill>
              </a:rPr>
              <a:t> A &amp; Principe P. «Open Access to Publications in Horizon 2020». Joint Webinar FOSTER and OpenAIRE: Open Access to Publications in Horizon 2020; </a:t>
            </a:r>
            <a:r>
              <a:rPr lang="it-IT" sz="1050" dirty="0" err="1">
                <a:solidFill>
                  <a:schemeClr val="bg1"/>
                </a:solidFill>
              </a:rPr>
              <a:t>February</a:t>
            </a:r>
            <a:r>
              <a:rPr lang="it-IT" sz="1050" dirty="0">
                <a:solidFill>
                  <a:schemeClr val="bg1"/>
                </a:solidFill>
              </a:rPr>
              <a:t> 7, 2019. </a:t>
            </a:r>
            <a:r>
              <a:rPr lang="it-IT" sz="1050" dirty="0">
                <a:solidFill>
                  <a:srgbClr val="00B0F0"/>
                </a:solidFill>
                <a:hlinkClick r:id="rId9">
                  <a:extLst>
                    <a:ext uri="{A12FA001-AC4F-418D-AE19-62706E023703}">
                      <ahyp:hlinkClr xmlns:ahyp="http://schemas.microsoft.com/office/drawing/2018/hyperlinkcolor" val="tx"/>
                    </a:ext>
                  </a:extLst>
                </a:hlinkClick>
              </a:rPr>
              <a:t>https://www.slideshare.net/OpenAIRE_eu/webinar-on-open-access-to-publications-in-horizon-2020</a:t>
            </a:r>
            <a:r>
              <a:rPr lang="it-IT" sz="1050" dirty="0">
                <a:solidFill>
                  <a:schemeClr val="bg1"/>
                </a:solidFill>
              </a:rPr>
              <a:t>. CC </a:t>
            </a:r>
            <a:r>
              <a:rPr lang="it-IT" sz="1050" dirty="0" err="1">
                <a:solidFill>
                  <a:schemeClr val="bg1"/>
                </a:solidFill>
              </a:rPr>
              <a:t>Attribution</a:t>
            </a:r>
            <a:r>
              <a:rPr lang="it-IT" sz="1050" dirty="0">
                <a:solidFill>
                  <a:schemeClr val="bg1"/>
                </a:solidFill>
              </a:rPr>
              <a:t> License</a:t>
            </a:r>
          </a:p>
        </p:txBody>
      </p:sp>
      <p:sp>
        <p:nvSpPr>
          <p:cNvPr id="4" name="Segnaposto testo 3">
            <a:extLst>
              <a:ext uri="{FF2B5EF4-FFF2-40B4-BE49-F238E27FC236}">
                <a16:creationId xmlns:a16="http://schemas.microsoft.com/office/drawing/2014/main" id="{4BDBAD25-1763-4427-A73D-F34C336446ED}"/>
              </a:ext>
            </a:extLst>
          </p:cNvPr>
          <p:cNvSpPr>
            <a:spLocks noGrp="1"/>
          </p:cNvSpPr>
          <p:nvPr>
            <p:ph type="body" sz="quarter" idx="10"/>
          </p:nvPr>
        </p:nvSpPr>
        <p:spPr/>
        <p:txBody>
          <a:bodyPr/>
          <a:lstStyle/>
          <a:p>
            <a:pPr algn="just"/>
            <a:r>
              <a:rPr lang="it-IT" dirty="0"/>
              <a:t>La strategia europea per l’Open Access delle pubblicazioni e la gestione dati</a:t>
            </a:r>
          </a:p>
          <a:p>
            <a:pPr algn="just"/>
            <a:r>
              <a:rPr lang="it-IT" sz="1800" i="1" dirty="0"/>
              <a:t>verso l’Open Science</a:t>
            </a:r>
          </a:p>
          <a:p>
            <a:pPr algn="just"/>
            <a:endParaRPr lang="it-IT" dirty="0"/>
          </a:p>
        </p:txBody>
      </p:sp>
    </p:spTree>
    <p:extLst>
      <p:ext uri="{BB962C8B-B14F-4D97-AF65-F5344CB8AC3E}">
        <p14:creationId xmlns:p14="http://schemas.microsoft.com/office/powerpoint/2010/main" val="2147138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po 32">
            <a:extLst>
              <a:ext uri="{FF2B5EF4-FFF2-40B4-BE49-F238E27FC236}">
                <a16:creationId xmlns:a16="http://schemas.microsoft.com/office/drawing/2014/main" id="{4EC894C6-112B-40B0-9DF7-7207BD2E25D2}"/>
              </a:ext>
            </a:extLst>
          </p:cNvPr>
          <p:cNvGrpSpPr/>
          <p:nvPr/>
        </p:nvGrpSpPr>
        <p:grpSpPr>
          <a:xfrm>
            <a:off x="1566256" y="908720"/>
            <a:ext cx="6011488" cy="3240360"/>
            <a:chOff x="1619672" y="908720"/>
            <a:chExt cx="6011488" cy="324036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908720"/>
              <a:ext cx="6011488" cy="3240360"/>
            </a:xfrm>
            <a:prstGeom prst="rect">
              <a:avLst/>
            </a:prstGeom>
          </p:spPr>
        </p:pic>
        <p:cxnSp>
          <p:nvCxnSpPr>
            <p:cNvPr id="5" name="Connettore 4 4"/>
            <p:cNvCxnSpPr>
              <a:cxnSpLocks/>
            </p:cNvCxnSpPr>
            <p:nvPr/>
          </p:nvCxnSpPr>
          <p:spPr>
            <a:xfrm rot="16200000" flipV="1">
              <a:off x="4585387" y="2306339"/>
              <a:ext cx="936104" cy="936104"/>
            </a:xfrm>
            <a:prstGeom prst="bentConnector3">
              <a:avLst>
                <a:gd name="adj1" fmla="val 24085"/>
              </a:avLst>
            </a:prstGeom>
            <a:ln w="76200">
              <a:solidFill>
                <a:srgbClr val="5BAB87"/>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30" name="Segnaposto contenuto 2">
            <a:extLst>
              <a:ext uri="{FF2B5EF4-FFF2-40B4-BE49-F238E27FC236}">
                <a16:creationId xmlns:a16="http://schemas.microsoft.com/office/drawing/2014/main" id="{FEA84E1D-570D-46F5-B1A7-96B2B46C7DA3}"/>
              </a:ext>
            </a:extLst>
          </p:cNvPr>
          <p:cNvSpPr>
            <a:spLocks noGrp="1"/>
          </p:cNvSpPr>
          <p:nvPr>
            <p:ph type="body" sz="quarter" idx="11"/>
          </p:nvPr>
        </p:nvSpPr>
        <p:spPr>
          <a:xfrm>
            <a:off x="395288" y="4424364"/>
            <a:ext cx="8424862" cy="1609674"/>
          </a:xfrm>
        </p:spPr>
        <p:txBody>
          <a:bodyPr>
            <a:noAutofit/>
          </a:bodyPr>
          <a:lstStyle/>
          <a:p>
            <a:pPr marL="0" indent="0" algn="just">
              <a:buNone/>
            </a:pPr>
            <a:r>
              <a:rPr lang="en-US" sz="1600" dirty="0">
                <a:latin typeface="+mn-lt"/>
              </a:rPr>
              <a:t>[…] </a:t>
            </a:r>
            <a:r>
              <a:rPr lang="en-US" sz="1600" i="1" dirty="0">
                <a:latin typeface="+mn-lt"/>
              </a:rPr>
              <a:t>open access requirements do not imply an obligation to publish results. The decision to publish is entirely up to the grant beneficiaries. </a:t>
            </a:r>
            <a:r>
              <a:rPr lang="en-US" sz="1600" b="1" i="1" dirty="0">
                <a:latin typeface="+mn-lt"/>
              </a:rPr>
              <a:t>Open access becomes an issue only if publication is chosen as a means of dissemination. </a:t>
            </a:r>
            <a:r>
              <a:rPr lang="en-US" sz="1600" dirty="0">
                <a:latin typeface="+mn-lt"/>
              </a:rPr>
              <a:t>[…]</a:t>
            </a:r>
          </a:p>
          <a:p>
            <a:pPr marL="0" indent="0" algn="just">
              <a:buNone/>
            </a:pPr>
            <a:r>
              <a:rPr lang="en-US" sz="1600" dirty="0">
                <a:latin typeface="+mn-lt"/>
              </a:rPr>
              <a:t>[…] </a:t>
            </a:r>
            <a:r>
              <a:rPr lang="en-US" sz="1600" i="1" dirty="0">
                <a:latin typeface="+mn-lt"/>
              </a:rPr>
              <a:t>open access does not affect the decision to exploit research results commercially, e.g. through patenting. The decision on whether to publish through open access must come after the more general decision on whether to publish directly or to first seek protection.</a:t>
            </a:r>
            <a:r>
              <a:rPr lang="en-US" sz="1600" dirty="0">
                <a:latin typeface="+mn-lt"/>
              </a:rPr>
              <a:t> […]</a:t>
            </a:r>
          </a:p>
        </p:txBody>
      </p:sp>
      <p:sp>
        <p:nvSpPr>
          <p:cNvPr id="32" name="CasellaDiTesto 31">
            <a:extLst>
              <a:ext uri="{FF2B5EF4-FFF2-40B4-BE49-F238E27FC236}">
                <a16:creationId xmlns:a16="http://schemas.microsoft.com/office/drawing/2014/main" id="{6FC62177-E6E7-4214-84B6-B83E53F79642}"/>
              </a:ext>
            </a:extLst>
          </p:cNvPr>
          <p:cNvSpPr txBox="1"/>
          <p:nvPr/>
        </p:nvSpPr>
        <p:spPr>
          <a:xfrm>
            <a:off x="0" y="6117349"/>
            <a:ext cx="7092280" cy="552011"/>
          </a:xfrm>
          <a:prstGeom prst="rect">
            <a:avLst/>
          </a:prstGeom>
          <a:noFill/>
        </p:spPr>
        <p:txBody>
          <a:bodyPr wrap="square" rtlCol="0">
            <a:spAutoFit/>
          </a:bodyPr>
          <a:lstStyle/>
          <a:p>
            <a:pPr lvl="0" algn="just">
              <a:lnSpc>
                <a:spcPct val="150000"/>
              </a:lnSpc>
              <a:spcBef>
                <a:spcPct val="20000"/>
              </a:spcBef>
            </a:pPr>
            <a:r>
              <a:rPr lang="it-IT" sz="1050" dirty="0">
                <a:solidFill>
                  <a:schemeClr val="bg1"/>
                </a:solidFill>
              </a:rPr>
              <a:t>Horizon 2020 online </a:t>
            </a:r>
            <a:r>
              <a:rPr lang="it-IT" sz="1050" dirty="0" err="1">
                <a:solidFill>
                  <a:schemeClr val="bg1"/>
                </a:solidFill>
              </a:rPr>
              <a:t>manual</a:t>
            </a:r>
            <a:r>
              <a:rPr lang="it-IT" sz="1050" dirty="0">
                <a:solidFill>
                  <a:schemeClr val="bg1"/>
                </a:solidFill>
              </a:rPr>
              <a:t>, </a:t>
            </a:r>
            <a:r>
              <a:rPr lang="it-IT" sz="1050" dirty="0">
                <a:solidFill>
                  <a:srgbClr val="00B0F0"/>
                </a:solidFill>
                <a:hlinkClick r:id="rId4">
                  <a:extLst>
                    <a:ext uri="{A12FA001-AC4F-418D-AE19-62706E023703}">
                      <ahyp:hlinkClr xmlns:ahyp="http://schemas.microsoft.com/office/drawing/2018/hyperlinkcolor" val="tx"/>
                    </a:ext>
                  </a:extLst>
                </a:hlinkClick>
              </a:rPr>
              <a:t>https://ec.europa.eu/research/participants/docs/h2020-funding-guide/cross-cutting-issues/open-access-data-management/open-access_en.htm</a:t>
            </a:r>
            <a:endParaRPr lang="it-IT" sz="1050" dirty="0">
              <a:solidFill>
                <a:schemeClr val="bg1"/>
              </a:solidFill>
            </a:endParaRPr>
          </a:p>
        </p:txBody>
      </p:sp>
      <p:sp>
        <p:nvSpPr>
          <p:cNvPr id="8" name="Ovale 7">
            <a:extLst>
              <a:ext uri="{FF2B5EF4-FFF2-40B4-BE49-F238E27FC236}">
                <a16:creationId xmlns:a16="http://schemas.microsoft.com/office/drawing/2014/main" id="{167336E8-8F9A-49C1-8653-2C4CC5F19C12}"/>
              </a:ext>
            </a:extLst>
          </p:cNvPr>
          <p:cNvSpPr/>
          <p:nvPr/>
        </p:nvSpPr>
        <p:spPr>
          <a:xfrm>
            <a:off x="3689203" y="1523303"/>
            <a:ext cx="936104" cy="936105"/>
          </a:xfrm>
          <a:prstGeom prst="ellipse">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a:p>
        </p:txBody>
      </p:sp>
      <p:sp>
        <p:nvSpPr>
          <p:cNvPr id="10" name="CasellaDiTesto 9">
            <a:extLst>
              <a:ext uri="{FF2B5EF4-FFF2-40B4-BE49-F238E27FC236}">
                <a16:creationId xmlns:a16="http://schemas.microsoft.com/office/drawing/2014/main" id="{E1EEF215-1D90-49A4-A673-8AEAEF86BE34}"/>
              </a:ext>
            </a:extLst>
          </p:cNvPr>
          <p:cNvSpPr txBox="1"/>
          <p:nvPr/>
        </p:nvSpPr>
        <p:spPr>
          <a:xfrm rot="5400000">
            <a:off x="6975027" y="2923438"/>
            <a:ext cx="4157871" cy="309637"/>
          </a:xfrm>
          <a:prstGeom prst="rect">
            <a:avLst/>
          </a:prstGeom>
          <a:noFill/>
        </p:spPr>
        <p:txBody>
          <a:bodyPr wrap="square" rtlCol="0">
            <a:spAutoFit/>
          </a:bodyPr>
          <a:lstStyle/>
          <a:p>
            <a:pPr lvl="0" algn="ctr">
              <a:lnSpc>
                <a:spcPct val="150000"/>
              </a:lnSpc>
              <a:spcBef>
                <a:spcPct val="20000"/>
              </a:spcBef>
            </a:pPr>
            <a:r>
              <a:rPr lang="it-IT" sz="1050" dirty="0"/>
              <a:t>Immagine: </a:t>
            </a:r>
            <a:r>
              <a:rPr lang="it-IT" sz="1050" dirty="0">
                <a:hlinkClick r:id="rId4"/>
              </a:rPr>
              <a:t>Horizon 2020 online </a:t>
            </a:r>
            <a:r>
              <a:rPr lang="it-IT" sz="1050" dirty="0" err="1">
                <a:hlinkClick r:id="rId4"/>
              </a:rPr>
              <a:t>manual</a:t>
            </a:r>
            <a:r>
              <a:rPr lang="it-IT" sz="1050" dirty="0"/>
              <a:t>  (modificata)</a:t>
            </a:r>
          </a:p>
        </p:txBody>
      </p:sp>
      <p:sp>
        <p:nvSpPr>
          <p:cNvPr id="11" name="Segnaposto testo 3">
            <a:extLst>
              <a:ext uri="{FF2B5EF4-FFF2-40B4-BE49-F238E27FC236}">
                <a16:creationId xmlns:a16="http://schemas.microsoft.com/office/drawing/2014/main" id="{F53B3A91-1EB4-48FE-A438-AC68755D4E14}"/>
              </a:ext>
            </a:extLst>
          </p:cNvPr>
          <p:cNvSpPr>
            <a:spLocks noGrp="1"/>
          </p:cNvSpPr>
          <p:nvPr>
            <p:ph type="body" sz="quarter" idx="10"/>
          </p:nvPr>
        </p:nvSpPr>
        <p:spPr>
          <a:xfrm>
            <a:off x="395288" y="476673"/>
            <a:ext cx="8424862" cy="648071"/>
          </a:xfrm>
        </p:spPr>
        <p:txBody>
          <a:bodyPr anchor="ctr"/>
          <a:lstStyle/>
          <a:p>
            <a:r>
              <a:rPr lang="it-IT" dirty="0"/>
              <a:t>Open Access nei programmi R&amp;I europei: quando si applica</a:t>
            </a:r>
          </a:p>
        </p:txBody>
      </p:sp>
    </p:spTree>
    <p:extLst>
      <p:ext uri="{BB962C8B-B14F-4D97-AF65-F5344CB8AC3E}">
        <p14:creationId xmlns:p14="http://schemas.microsoft.com/office/powerpoint/2010/main" val="3550507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a:extLst>
              <a:ext uri="{FF2B5EF4-FFF2-40B4-BE49-F238E27FC236}">
                <a16:creationId xmlns:a16="http://schemas.microsoft.com/office/drawing/2014/main" id="{C184BC85-F323-4D57-A6AC-B5FFC27A3B1A}"/>
              </a:ext>
            </a:extLst>
          </p:cNvPr>
          <p:cNvSpPr>
            <a:spLocks noGrp="1"/>
          </p:cNvSpPr>
          <p:nvPr>
            <p:ph type="body" sz="quarter" idx="10"/>
          </p:nvPr>
        </p:nvSpPr>
        <p:spPr/>
        <p:txBody>
          <a:bodyPr/>
          <a:lstStyle/>
          <a:p>
            <a:r>
              <a:rPr lang="it-IT" dirty="0"/>
              <a:t>Dove eravamo: obblighi di OA delle pubblicazioni in Horizon 2020</a:t>
            </a:r>
          </a:p>
        </p:txBody>
      </p:sp>
      <p:sp>
        <p:nvSpPr>
          <p:cNvPr id="8" name="Segnaposto testo 7">
            <a:extLst>
              <a:ext uri="{FF2B5EF4-FFF2-40B4-BE49-F238E27FC236}">
                <a16:creationId xmlns:a16="http://schemas.microsoft.com/office/drawing/2014/main" id="{2742F36E-411E-453D-8BA3-9DA820C51D22}"/>
              </a:ext>
            </a:extLst>
          </p:cNvPr>
          <p:cNvSpPr>
            <a:spLocks noGrp="1"/>
          </p:cNvSpPr>
          <p:nvPr>
            <p:ph type="body" sz="quarter" idx="11"/>
          </p:nvPr>
        </p:nvSpPr>
        <p:spPr>
          <a:xfrm>
            <a:off x="395289" y="1268760"/>
            <a:ext cx="8424861" cy="4464496"/>
          </a:xfrm>
        </p:spPr>
        <p:txBody>
          <a:bodyPr/>
          <a:lstStyle/>
          <a:p>
            <a:pPr algn="just">
              <a:lnSpc>
                <a:spcPct val="150000"/>
              </a:lnSpc>
              <a:spcBef>
                <a:spcPts val="600"/>
              </a:spcBef>
            </a:pPr>
            <a:r>
              <a:rPr lang="it-IT" sz="2000" b="1" dirty="0">
                <a:solidFill>
                  <a:srgbClr val="1F3D5F"/>
                </a:solidFill>
              </a:rPr>
              <a:t>Art. 29.2 del Grant Agreement</a:t>
            </a:r>
          </a:p>
          <a:p>
            <a:pPr marL="214313" indent="-214313" algn="just">
              <a:lnSpc>
                <a:spcPct val="150000"/>
              </a:lnSpc>
              <a:spcBef>
                <a:spcPts val="600"/>
              </a:spcBef>
              <a:buFont typeface="Arial" panose="020B0604020202020204" pitchFamily="34" charset="0"/>
              <a:buChar char="•"/>
            </a:pPr>
            <a:r>
              <a:rPr lang="it-IT" sz="2000" dirty="0"/>
              <a:t>pubblicazioni scientifiche </a:t>
            </a:r>
            <a:r>
              <a:rPr lang="it-IT" sz="2000" b="1" dirty="0"/>
              <a:t>peer-</a:t>
            </a:r>
            <a:r>
              <a:rPr lang="it-IT" sz="2000" b="1" dirty="0" err="1"/>
              <a:t>reviewed</a:t>
            </a:r>
            <a:r>
              <a:rPr lang="it-IT" sz="2000" b="1" dirty="0"/>
              <a:t> (pdf editoriale o </a:t>
            </a:r>
            <a:r>
              <a:rPr lang="it-IT" sz="2000" b="1" dirty="0" err="1"/>
              <a:t>accepted</a:t>
            </a:r>
            <a:r>
              <a:rPr lang="it-IT" sz="2000" b="1" dirty="0"/>
              <a:t> </a:t>
            </a:r>
            <a:r>
              <a:rPr lang="it-IT" sz="2000" b="1" dirty="0" err="1"/>
              <a:t>manuscript</a:t>
            </a:r>
            <a:r>
              <a:rPr lang="it-IT" sz="2000" b="1" dirty="0"/>
              <a:t>)</a:t>
            </a:r>
          </a:p>
          <a:p>
            <a:pPr marL="214313" indent="-214313" algn="just">
              <a:lnSpc>
                <a:spcPct val="150000"/>
              </a:lnSpc>
              <a:spcBef>
                <a:spcPts val="600"/>
              </a:spcBef>
              <a:buFont typeface="Arial" panose="020B0604020202020204" pitchFamily="34" charset="0"/>
              <a:buChar char="•"/>
            </a:pPr>
            <a:r>
              <a:rPr lang="it-IT" sz="2000" b="1" dirty="0"/>
              <a:t>embargo</a:t>
            </a:r>
            <a:r>
              <a:rPr lang="it-IT" sz="2000" dirty="0"/>
              <a:t> massimo: </a:t>
            </a:r>
            <a:r>
              <a:rPr lang="it-IT" sz="2000" b="1" dirty="0"/>
              <a:t>6 mesi (STEM), 12 mesi (SSH)</a:t>
            </a:r>
          </a:p>
          <a:p>
            <a:pPr marL="214313" indent="-214313" algn="just">
              <a:lnSpc>
                <a:spcPct val="150000"/>
              </a:lnSpc>
              <a:spcBef>
                <a:spcPts val="600"/>
              </a:spcBef>
              <a:buFont typeface="Arial" panose="020B0604020202020204" pitchFamily="34" charset="0"/>
              <a:buChar char="•"/>
            </a:pPr>
            <a:r>
              <a:rPr lang="it-IT" sz="2000" dirty="0"/>
              <a:t>no licenza specifica, assicurare almeno Open Access "</a:t>
            </a:r>
            <a:r>
              <a:rPr lang="en-US" sz="2000" b="1" dirty="0"/>
              <a:t>free of charge, online access for any user</a:t>
            </a:r>
            <a:r>
              <a:rPr lang="en-US" sz="2000" dirty="0"/>
              <a:t>”</a:t>
            </a:r>
          </a:p>
          <a:p>
            <a:pPr marL="214313" indent="-214313" algn="just">
              <a:lnSpc>
                <a:spcPct val="150000"/>
              </a:lnSpc>
              <a:spcBef>
                <a:spcPts val="600"/>
              </a:spcBef>
              <a:buFont typeface="Arial" panose="020B0604020202020204" pitchFamily="34" charset="0"/>
              <a:buChar char="•"/>
            </a:pPr>
            <a:r>
              <a:rPr lang="en-US" sz="2000" dirty="0" err="1">
                <a:sym typeface="Wingdings" panose="05000000000000000000" pitchFamily="2" charset="2"/>
              </a:rPr>
              <a:t>obbligo</a:t>
            </a:r>
            <a:r>
              <a:rPr lang="en-US" sz="2000" dirty="0">
                <a:sym typeface="Wingdings" panose="05000000000000000000" pitchFamily="2" charset="2"/>
              </a:rPr>
              <a:t> di </a:t>
            </a:r>
            <a:r>
              <a:rPr lang="en-US" sz="2000" dirty="0" err="1">
                <a:sym typeface="Wingdings" panose="05000000000000000000" pitchFamily="2" charset="2"/>
              </a:rPr>
              <a:t>deposito</a:t>
            </a:r>
            <a:r>
              <a:rPr lang="en-US" sz="2000" dirty="0">
                <a:sym typeface="Wingdings" panose="05000000000000000000" pitchFamily="2" charset="2"/>
              </a:rPr>
              <a:t> </a:t>
            </a:r>
            <a:r>
              <a:rPr lang="en-US" sz="2000" dirty="0" err="1">
                <a:sym typeface="Wingdings" panose="05000000000000000000" pitchFamily="2" charset="2"/>
              </a:rPr>
              <a:t>dei</a:t>
            </a:r>
            <a:r>
              <a:rPr lang="en-US" sz="2000" dirty="0">
                <a:sym typeface="Wingdings" panose="05000000000000000000" pitchFamily="2" charset="2"/>
              </a:rPr>
              <a:t> </a:t>
            </a:r>
            <a:r>
              <a:rPr lang="en-US" sz="2000" dirty="0" err="1">
                <a:sym typeface="Wingdings" panose="05000000000000000000" pitchFamily="2" charset="2"/>
              </a:rPr>
              <a:t>dati</a:t>
            </a:r>
            <a:r>
              <a:rPr lang="en-US" sz="2000" dirty="0">
                <a:sym typeface="Wingdings" panose="05000000000000000000" pitchFamily="2" charset="2"/>
              </a:rPr>
              <a:t> </a:t>
            </a:r>
            <a:r>
              <a:rPr lang="en-US" sz="2000" dirty="0" err="1">
                <a:sym typeface="Wingdings" panose="05000000000000000000" pitchFamily="2" charset="2"/>
              </a:rPr>
              <a:t>che</a:t>
            </a:r>
            <a:r>
              <a:rPr lang="en-US" sz="2000" dirty="0">
                <a:sym typeface="Wingdings" panose="05000000000000000000" pitchFamily="2" charset="2"/>
              </a:rPr>
              <a:t> </a:t>
            </a:r>
            <a:r>
              <a:rPr lang="en-US" sz="2000" dirty="0" err="1">
                <a:sym typeface="Wingdings" panose="05000000000000000000" pitchFamily="2" charset="2"/>
              </a:rPr>
              <a:t>validano</a:t>
            </a:r>
            <a:r>
              <a:rPr lang="en-US" sz="2000" dirty="0">
                <a:sym typeface="Wingdings" panose="05000000000000000000" pitchFamily="2" charset="2"/>
              </a:rPr>
              <a:t> la </a:t>
            </a:r>
            <a:r>
              <a:rPr lang="en-US" sz="2000" dirty="0" err="1">
                <a:sym typeface="Wingdings" panose="05000000000000000000" pitchFamily="2" charset="2"/>
              </a:rPr>
              <a:t>pubblicazione</a:t>
            </a:r>
            <a:r>
              <a:rPr lang="en-US" sz="2000" dirty="0">
                <a:sym typeface="Wingdings" panose="05000000000000000000" pitchFamily="2" charset="2"/>
              </a:rPr>
              <a:t> (</a:t>
            </a:r>
            <a:r>
              <a:rPr lang="en-US" sz="2000" b="1" dirty="0">
                <a:sym typeface="Wingdings" panose="05000000000000000000" pitchFamily="2" charset="2"/>
              </a:rPr>
              <a:t>underlying data</a:t>
            </a:r>
            <a:r>
              <a:rPr lang="en-US" sz="2000" dirty="0">
                <a:sym typeface="Wingdings" panose="05000000000000000000" pitchFamily="2" charset="2"/>
              </a:rPr>
              <a:t>)</a:t>
            </a:r>
            <a:endParaRPr lang="en-US" sz="2000" dirty="0"/>
          </a:p>
          <a:p>
            <a:pPr marL="214313" indent="-214313" algn="just">
              <a:lnSpc>
                <a:spcPct val="150000"/>
              </a:lnSpc>
              <a:spcBef>
                <a:spcPts val="600"/>
              </a:spcBef>
              <a:buFont typeface="Arial" panose="020B0604020202020204" pitchFamily="34" charset="0"/>
              <a:buChar char="•"/>
            </a:pPr>
            <a:r>
              <a:rPr lang="en-US" sz="2000" b="1" dirty="0" err="1"/>
              <a:t>Costi</a:t>
            </a:r>
            <a:r>
              <a:rPr lang="en-US" sz="2000" b="1" dirty="0"/>
              <a:t> Gold OA </a:t>
            </a:r>
            <a:r>
              <a:rPr lang="en-US" sz="2000" b="1" dirty="0" err="1"/>
              <a:t>coperti</a:t>
            </a:r>
            <a:r>
              <a:rPr lang="en-US" sz="2000" b="1" dirty="0"/>
              <a:t> </a:t>
            </a:r>
            <a:r>
              <a:rPr lang="en-US" sz="2000" b="1" dirty="0" err="1"/>
              <a:t>dai</a:t>
            </a:r>
            <a:r>
              <a:rPr lang="en-US" sz="2000" b="1" dirty="0"/>
              <a:t> </a:t>
            </a:r>
            <a:r>
              <a:rPr lang="en-US" sz="2000" b="1" dirty="0" err="1"/>
              <a:t>fondi</a:t>
            </a:r>
            <a:r>
              <a:rPr lang="en-US" sz="2000" b="1" dirty="0"/>
              <a:t> di </a:t>
            </a:r>
            <a:r>
              <a:rPr lang="en-US" sz="2000" b="1" dirty="0" err="1"/>
              <a:t>progetto</a:t>
            </a:r>
            <a:endParaRPr lang="en-US" sz="2000" b="1" dirty="0"/>
          </a:p>
          <a:p>
            <a:pPr algn="just"/>
            <a:endParaRPr lang="en-US" sz="1313" dirty="0">
              <a:sym typeface="Wingdings" panose="05000000000000000000" pitchFamily="2" charset="2"/>
            </a:endParaRPr>
          </a:p>
          <a:p>
            <a:pPr marL="214313" indent="-214313" algn="just">
              <a:buFont typeface="Wingdings" panose="05000000000000000000" pitchFamily="2" charset="2"/>
              <a:buChar char="à"/>
            </a:pPr>
            <a:endParaRPr lang="en-US" dirty="0">
              <a:sym typeface="Wingdings" panose="05000000000000000000" pitchFamily="2" charset="2"/>
            </a:endParaRPr>
          </a:p>
          <a:p>
            <a:pPr algn="just"/>
            <a:endParaRPr lang="it-IT" dirty="0"/>
          </a:p>
          <a:p>
            <a:endParaRPr lang="it-IT" dirty="0"/>
          </a:p>
        </p:txBody>
      </p:sp>
      <p:sp>
        <p:nvSpPr>
          <p:cNvPr id="15" name="CasellaDiTesto 14">
            <a:extLst>
              <a:ext uri="{FF2B5EF4-FFF2-40B4-BE49-F238E27FC236}">
                <a16:creationId xmlns:a16="http://schemas.microsoft.com/office/drawing/2014/main" id="{FE3BD5C7-C51C-453F-8237-CA5EC0C72C45}"/>
              </a:ext>
            </a:extLst>
          </p:cNvPr>
          <p:cNvSpPr txBox="1"/>
          <p:nvPr/>
        </p:nvSpPr>
        <p:spPr>
          <a:xfrm>
            <a:off x="89259" y="6213212"/>
            <a:ext cx="7003021" cy="473206"/>
          </a:xfrm>
          <a:prstGeom prst="rect">
            <a:avLst/>
          </a:prstGeom>
          <a:noFill/>
        </p:spPr>
        <p:txBody>
          <a:bodyPr wrap="square" rtlCol="0">
            <a:spAutoFit/>
          </a:bodyPr>
          <a:lstStyle/>
          <a:p>
            <a:r>
              <a:rPr lang="it-IT" sz="825" dirty="0">
                <a:solidFill>
                  <a:schemeClr val="bg1"/>
                </a:solidFill>
                <a:latin typeface="Century Gothic" panose="020B0502020202020204" pitchFamily="34" charset="0"/>
              </a:rPr>
              <a:t>Per maggiori informazioni vedi articolo 29.2 del Grant Agreement e Manuale di Horizon 2020 online</a:t>
            </a:r>
            <a:r>
              <a:rPr lang="it-IT" sz="825" dirty="0">
                <a:latin typeface="Century Gothic" panose="020B0502020202020204" pitchFamily="34" charset="0"/>
              </a:rPr>
              <a:t> </a:t>
            </a:r>
            <a:r>
              <a:rPr lang="it-IT" sz="825" dirty="0">
                <a:solidFill>
                  <a:srgbClr val="00B0F0"/>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https://ec.europa.eu/research/participants/docs/h2020-funding-guide/cross-cutting-issues/open-access-data-management/open-access_en.htm</a:t>
            </a:r>
            <a:endParaRPr lang="it-IT" sz="825" dirty="0">
              <a:solidFill>
                <a:srgbClr val="00B0F0"/>
              </a:solidFill>
              <a:latin typeface="Century Gothic" panose="020B0502020202020204" pitchFamily="34" charset="0"/>
            </a:endParaRPr>
          </a:p>
        </p:txBody>
      </p:sp>
    </p:spTree>
    <p:extLst>
      <p:ext uri="{BB962C8B-B14F-4D97-AF65-F5344CB8AC3E}">
        <p14:creationId xmlns:p14="http://schemas.microsoft.com/office/powerpoint/2010/main" val="914012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a:extLst>
              <a:ext uri="{FF2B5EF4-FFF2-40B4-BE49-F238E27FC236}">
                <a16:creationId xmlns:a16="http://schemas.microsoft.com/office/drawing/2014/main" id="{3CA2A4A8-EFC6-4FA8-9D0C-E67EFF6430CC}"/>
              </a:ext>
            </a:extLst>
          </p:cNvPr>
          <p:cNvSpPr>
            <a:spLocks noGrp="1"/>
          </p:cNvSpPr>
          <p:nvPr>
            <p:ph type="body" sz="quarter" idx="10"/>
          </p:nvPr>
        </p:nvSpPr>
        <p:spPr>
          <a:xfrm>
            <a:off x="395288" y="476673"/>
            <a:ext cx="8424862" cy="648071"/>
          </a:xfrm>
        </p:spPr>
        <p:txBody>
          <a:bodyPr/>
          <a:lstStyle/>
          <a:p>
            <a:r>
              <a:rPr lang="it-IT" dirty="0"/>
              <a:t>Open Access / Open Science in Horizon Europe (HEU)</a:t>
            </a:r>
          </a:p>
          <a:p>
            <a:r>
              <a:rPr lang="it-IT" sz="1350" dirty="0"/>
              <a:t>A livello di </a:t>
            </a:r>
            <a:r>
              <a:rPr lang="it-IT" sz="1350" dirty="0" err="1"/>
              <a:t>proposal</a:t>
            </a:r>
            <a:r>
              <a:rPr lang="it-IT" sz="1350" dirty="0"/>
              <a:t>: Valutazione esperienze pregresse di Open Science</a:t>
            </a:r>
          </a:p>
        </p:txBody>
      </p:sp>
      <p:sp>
        <p:nvSpPr>
          <p:cNvPr id="3" name="Segnaposto testo 2">
            <a:extLst>
              <a:ext uri="{FF2B5EF4-FFF2-40B4-BE49-F238E27FC236}">
                <a16:creationId xmlns:a16="http://schemas.microsoft.com/office/drawing/2014/main" id="{9AC28E89-1187-41AB-B8B9-A1271AE74052}"/>
              </a:ext>
            </a:extLst>
          </p:cNvPr>
          <p:cNvSpPr>
            <a:spLocks noGrp="1"/>
          </p:cNvSpPr>
          <p:nvPr>
            <p:ph type="body" sz="quarter" idx="11"/>
          </p:nvPr>
        </p:nvSpPr>
        <p:spPr>
          <a:xfrm>
            <a:off x="5436096" y="1412776"/>
            <a:ext cx="3456384" cy="4554507"/>
          </a:xfrm>
        </p:spPr>
        <p:txBody>
          <a:bodyPr/>
          <a:lstStyle/>
          <a:p>
            <a:pPr algn="just">
              <a:lnSpc>
                <a:spcPct val="114000"/>
              </a:lnSpc>
            </a:pPr>
            <a:r>
              <a:rPr lang="en-US" sz="1600" b="1" dirty="0" err="1"/>
              <a:t>Esperienze</a:t>
            </a:r>
            <a:r>
              <a:rPr lang="en-US" sz="1600" b="1" dirty="0"/>
              <a:t> </a:t>
            </a:r>
            <a:r>
              <a:rPr lang="en-US" sz="1600" b="1" dirty="0" err="1"/>
              <a:t>pregresse</a:t>
            </a:r>
            <a:r>
              <a:rPr lang="en-US" sz="1600" b="1" dirty="0"/>
              <a:t> di Open Science </a:t>
            </a:r>
            <a:r>
              <a:rPr lang="en-US" sz="1600" dirty="0" err="1"/>
              <a:t>sono</a:t>
            </a:r>
            <a:r>
              <a:rPr lang="en-US" sz="1600" dirty="0"/>
              <a:t> </a:t>
            </a:r>
            <a:r>
              <a:rPr lang="en-US" sz="1600" dirty="0" err="1"/>
              <a:t>valutate</a:t>
            </a:r>
            <a:r>
              <a:rPr lang="en-US" sz="1600" dirty="0"/>
              <a:t> in </a:t>
            </a:r>
            <a:r>
              <a:rPr lang="en-US" sz="1600" dirty="0" err="1"/>
              <a:t>fase</a:t>
            </a:r>
            <a:r>
              <a:rPr lang="en-US" sz="1600" dirty="0"/>
              <a:t> di proposal (</a:t>
            </a:r>
            <a:r>
              <a:rPr lang="en-US" sz="1600" dirty="0" err="1"/>
              <a:t>criterio</a:t>
            </a:r>
            <a:r>
              <a:rPr lang="en-US" sz="1600" dirty="0"/>
              <a:t> “</a:t>
            </a:r>
            <a:r>
              <a:rPr lang="en-US" sz="1600" i="1" dirty="0"/>
              <a:t>quality of participants”</a:t>
            </a:r>
            <a:r>
              <a:rPr lang="en-US" sz="1600" dirty="0"/>
              <a:t>)</a:t>
            </a:r>
          </a:p>
          <a:p>
            <a:pPr algn="just">
              <a:lnSpc>
                <a:spcPct val="114000"/>
              </a:lnSpc>
            </a:pPr>
            <a:endParaRPr lang="en-US" sz="1600" i="1" dirty="0">
              <a:sym typeface="Wingdings" panose="05000000000000000000" pitchFamily="2" charset="2"/>
            </a:endParaRPr>
          </a:p>
          <a:p>
            <a:pPr algn="just">
              <a:lnSpc>
                <a:spcPct val="114000"/>
              </a:lnSpc>
            </a:pPr>
            <a:r>
              <a:rPr lang="it-IT" sz="1600" dirty="0"/>
              <a:t>Ad ogni candidato è richiesto di indicare </a:t>
            </a:r>
            <a:r>
              <a:rPr lang="en-US" sz="1600" b="1" dirty="0" err="1"/>
              <a:t>fino</a:t>
            </a:r>
            <a:r>
              <a:rPr lang="en-US" sz="1600" b="1" dirty="0"/>
              <a:t> a “</a:t>
            </a:r>
            <a:r>
              <a:rPr lang="en-US" sz="1600" b="1" i="1" dirty="0"/>
              <a:t>5 publications</a:t>
            </a:r>
            <a:r>
              <a:rPr lang="en-US" sz="1600" i="1" dirty="0"/>
              <a:t>, widely-used datasets, software, goods, services, or any other achievements relevant to the call content</a:t>
            </a:r>
            <a:r>
              <a:rPr lang="en-US" sz="1600" dirty="0"/>
              <a:t>.” </a:t>
            </a:r>
          </a:p>
          <a:p>
            <a:pPr algn="just">
              <a:lnSpc>
                <a:spcPct val="114000"/>
              </a:lnSpc>
            </a:pPr>
            <a:endParaRPr lang="en-US" sz="1600" b="1" dirty="0"/>
          </a:p>
          <a:p>
            <a:pPr algn="just">
              <a:lnSpc>
                <a:spcPct val="114000"/>
              </a:lnSpc>
            </a:pPr>
            <a:r>
              <a:rPr lang="en-US" sz="1600" b="1" dirty="0"/>
              <a:t>Le </a:t>
            </a:r>
            <a:r>
              <a:rPr lang="en-US" sz="1600" b="1" dirty="0" err="1"/>
              <a:t>pubblicazioni</a:t>
            </a:r>
            <a:r>
              <a:rPr lang="en-US" sz="1600" b="1" dirty="0"/>
              <a:t>, in </a:t>
            </a:r>
            <a:r>
              <a:rPr lang="en-US" sz="1600" b="1" dirty="0" err="1"/>
              <a:t>particolar</a:t>
            </a:r>
            <a:r>
              <a:rPr lang="en-US" sz="1600" b="1" dirty="0"/>
              <a:t> modo </a:t>
            </a:r>
            <a:r>
              <a:rPr lang="en-US" sz="1600" b="1" dirty="0" err="1"/>
              <a:t>gli</a:t>
            </a:r>
            <a:r>
              <a:rPr lang="en-US" sz="1600" b="1" dirty="0"/>
              <a:t> </a:t>
            </a:r>
            <a:r>
              <a:rPr lang="en-US" sz="1600" b="1" dirty="0" err="1"/>
              <a:t>articoli</a:t>
            </a:r>
            <a:r>
              <a:rPr lang="en-US" sz="1600" b="1" dirty="0"/>
              <a:t>, “</a:t>
            </a:r>
            <a:r>
              <a:rPr lang="en-US" sz="1600" b="1" i="1" dirty="0"/>
              <a:t>are expected to be open access</a:t>
            </a:r>
            <a:r>
              <a:rPr lang="en-US" sz="1600" b="1" dirty="0"/>
              <a:t>”</a:t>
            </a:r>
            <a:r>
              <a:rPr lang="en-US" sz="1600" dirty="0"/>
              <a:t>, i dataset “</a:t>
            </a:r>
            <a:r>
              <a:rPr lang="en-US" sz="1600" i="1" dirty="0"/>
              <a:t>are expected to be FAIR and ‘as open as possible, as closed as necessary’</a:t>
            </a:r>
            <a:r>
              <a:rPr lang="en-US" sz="1600" dirty="0"/>
              <a:t>.”</a:t>
            </a:r>
          </a:p>
        </p:txBody>
      </p:sp>
      <p:sp>
        <p:nvSpPr>
          <p:cNvPr id="4" name="CasellaDiTesto 3">
            <a:extLst>
              <a:ext uri="{FF2B5EF4-FFF2-40B4-BE49-F238E27FC236}">
                <a16:creationId xmlns:a16="http://schemas.microsoft.com/office/drawing/2014/main" id="{8D012B5B-9261-4334-8AC2-D606D5A03187}"/>
              </a:ext>
            </a:extLst>
          </p:cNvPr>
          <p:cNvSpPr txBox="1"/>
          <p:nvPr/>
        </p:nvSpPr>
        <p:spPr>
          <a:xfrm>
            <a:off x="251520" y="6274534"/>
            <a:ext cx="6840760" cy="430887"/>
          </a:xfrm>
          <a:prstGeom prst="rect">
            <a:avLst/>
          </a:prstGeom>
          <a:noFill/>
        </p:spPr>
        <p:txBody>
          <a:bodyPr wrap="square" rtlCol="0">
            <a:spAutoFit/>
          </a:bodyPr>
          <a:lstStyle/>
          <a:p>
            <a:pPr algn="just"/>
            <a:r>
              <a:rPr lang="it-IT" sz="1100" dirty="0">
                <a:solidFill>
                  <a:srgbClr val="00B0F0"/>
                </a:solidFill>
                <a:hlinkClick r:id="rId3">
                  <a:extLst>
                    <a:ext uri="{A12FA001-AC4F-418D-AE19-62706E023703}">
                      <ahyp:hlinkClr xmlns:ahyp="http://schemas.microsoft.com/office/drawing/2018/hyperlinkcolor" val="tx"/>
                    </a:ext>
                  </a:extLst>
                </a:hlinkClick>
              </a:rPr>
              <a:t>Horizon Europe </a:t>
            </a:r>
            <a:r>
              <a:rPr lang="it-IT" sz="1100" dirty="0" err="1">
                <a:solidFill>
                  <a:srgbClr val="00B0F0"/>
                </a:solidFill>
                <a:hlinkClick r:id="rId3">
                  <a:extLst>
                    <a:ext uri="{A12FA001-AC4F-418D-AE19-62706E023703}">
                      <ahyp:hlinkClr xmlns:ahyp="http://schemas.microsoft.com/office/drawing/2018/hyperlinkcolor" val="tx"/>
                    </a:ext>
                  </a:extLst>
                </a:hlinkClick>
              </a:rPr>
              <a:t>Programme</a:t>
            </a:r>
            <a:r>
              <a:rPr lang="it-IT" sz="1100" dirty="0">
                <a:solidFill>
                  <a:srgbClr val="00B0F0"/>
                </a:solidFill>
                <a:hlinkClick r:id="rId3">
                  <a:extLst>
                    <a:ext uri="{A12FA001-AC4F-418D-AE19-62706E023703}">
                      <ahyp:hlinkClr xmlns:ahyp="http://schemas.microsoft.com/office/drawing/2018/hyperlinkcolor" val="tx"/>
                    </a:ext>
                  </a:extLst>
                </a:hlinkClick>
              </a:rPr>
              <a:t>. Standard Application Form (HE RIA, IA). Application </a:t>
            </a:r>
            <a:r>
              <a:rPr lang="it-IT" sz="1100" dirty="0" err="1">
                <a:solidFill>
                  <a:srgbClr val="00B0F0"/>
                </a:solidFill>
                <a:hlinkClick r:id="rId3">
                  <a:extLst>
                    <a:ext uri="{A12FA001-AC4F-418D-AE19-62706E023703}">
                      <ahyp:hlinkClr xmlns:ahyp="http://schemas.microsoft.com/office/drawing/2018/hyperlinkcolor" val="tx"/>
                    </a:ext>
                  </a:extLst>
                </a:hlinkClick>
              </a:rPr>
              <a:t>form</a:t>
            </a:r>
            <a:r>
              <a:rPr lang="it-IT" sz="1100" dirty="0">
                <a:solidFill>
                  <a:srgbClr val="00B0F0"/>
                </a:solidFill>
                <a:hlinkClick r:id="rId3">
                  <a:extLst>
                    <a:ext uri="{A12FA001-AC4F-418D-AE19-62706E023703}">
                      <ahyp:hlinkClr xmlns:ahyp="http://schemas.microsoft.com/office/drawing/2018/hyperlinkcolor" val="tx"/>
                    </a:ext>
                  </a:extLst>
                </a:hlinkClick>
              </a:rPr>
              <a:t> (Part A). Version 6.0 – 15 November 2022</a:t>
            </a:r>
            <a:r>
              <a:rPr lang="it-IT" sz="1100" dirty="0">
                <a:solidFill>
                  <a:schemeClr val="bg1"/>
                </a:solidFill>
              </a:rPr>
              <a:t>, p.12</a:t>
            </a:r>
            <a:endParaRPr lang="it-IT" sz="1400" dirty="0">
              <a:solidFill>
                <a:schemeClr val="bg1"/>
              </a:solidFill>
            </a:endParaRPr>
          </a:p>
        </p:txBody>
      </p:sp>
      <p:pic>
        <p:nvPicPr>
          <p:cNvPr id="5" name="Immagine 4">
            <a:extLst>
              <a:ext uri="{FF2B5EF4-FFF2-40B4-BE49-F238E27FC236}">
                <a16:creationId xmlns:a16="http://schemas.microsoft.com/office/drawing/2014/main" id="{DE8C4684-A2F1-4799-8986-BFF8E33DF2BA}"/>
              </a:ext>
            </a:extLst>
          </p:cNvPr>
          <p:cNvPicPr>
            <a:picLocks noChangeAspect="1"/>
          </p:cNvPicPr>
          <p:nvPr/>
        </p:nvPicPr>
        <p:blipFill>
          <a:blip r:embed="rId4"/>
          <a:stretch>
            <a:fillRect/>
          </a:stretch>
        </p:blipFill>
        <p:spPr>
          <a:xfrm>
            <a:off x="395288" y="1504996"/>
            <a:ext cx="4860000" cy="3364164"/>
          </a:xfrm>
          <a:prstGeom prst="rect">
            <a:avLst/>
          </a:prstGeom>
          <a:ln>
            <a:noFill/>
          </a:ln>
          <a:effectLst>
            <a:outerShdw blurRad="292100" dist="139700" dir="2700000" algn="tl" rotWithShape="0">
              <a:srgbClr val="333333">
                <a:alpha val="65000"/>
              </a:srgbClr>
            </a:outerShdw>
          </a:effectLst>
        </p:spPr>
      </p:pic>
      <p:sp>
        <p:nvSpPr>
          <p:cNvPr id="2" name="Ovale 1">
            <a:extLst>
              <a:ext uri="{FF2B5EF4-FFF2-40B4-BE49-F238E27FC236}">
                <a16:creationId xmlns:a16="http://schemas.microsoft.com/office/drawing/2014/main" id="{39B1FD18-4056-478F-A25F-3131E8C3D945}"/>
              </a:ext>
            </a:extLst>
          </p:cNvPr>
          <p:cNvSpPr/>
          <p:nvPr/>
        </p:nvSpPr>
        <p:spPr>
          <a:xfrm>
            <a:off x="197514" y="2283338"/>
            <a:ext cx="1188132" cy="324036"/>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it-IT" sz="1350"/>
          </a:p>
        </p:txBody>
      </p:sp>
    </p:spTree>
    <p:extLst>
      <p:ext uri="{BB962C8B-B14F-4D97-AF65-F5344CB8AC3E}">
        <p14:creationId xmlns:p14="http://schemas.microsoft.com/office/powerpoint/2010/main" val="1803437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testo 2">
            <a:extLst>
              <a:ext uri="{FF2B5EF4-FFF2-40B4-BE49-F238E27FC236}">
                <a16:creationId xmlns:a16="http://schemas.microsoft.com/office/drawing/2014/main" id="{C429B958-436B-4DAA-9A21-0C030E4241C3}"/>
              </a:ext>
            </a:extLst>
          </p:cNvPr>
          <p:cNvSpPr>
            <a:spLocks noGrp="1"/>
          </p:cNvSpPr>
          <p:nvPr>
            <p:ph type="body" sz="quarter" idx="10"/>
          </p:nvPr>
        </p:nvSpPr>
        <p:spPr/>
        <p:txBody>
          <a:bodyPr/>
          <a:lstStyle/>
          <a:p>
            <a:pPr>
              <a:spcBef>
                <a:spcPts val="0"/>
              </a:spcBef>
            </a:pPr>
            <a:r>
              <a:rPr lang="it-IT" dirty="0">
                <a:latin typeface="Calibri"/>
              </a:rPr>
              <a:t>Open Access / Open Science in Horizon Europe (HEU)</a:t>
            </a:r>
          </a:p>
          <a:p>
            <a:pPr>
              <a:spcBef>
                <a:spcPts val="0"/>
              </a:spcBef>
            </a:pPr>
            <a:r>
              <a:rPr lang="it-IT" sz="1350" dirty="0">
                <a:latin typeface="Calibri"/>
              </a:rPr>
              <a:t>A livello di </a:t>
            </a:r>
            <a:r>
              <a:rPr lang="it-IT" sz="1350" dirty="0" err="1">
                <a:latin typeface="Calibri"/>
              </a:rPr>
              <a:t>proposal</a:t>
            </a:r>
            <a:r>
              <a:rPr lang="it-IT" sz="1350" dirty="0">
                <a:latin typeface="Calibri"/>
              </a:rPr>
              <a:t>: </a:t>
            </a:r>
            <a:r>
              <a:rPr lang="it-IT" sz="1350" i="1" dirty="0">
                <a:latin typeface="Calibri"/>
              </a:rPr>
              <a:t>Valutazione esperienze pregresse di Open Science</a:t>
            </a:r>
            <a:endParaRPr lang="it-IT" dirty="0"/>
          </a:p>
        </p:txBody>
      </p:sp>
      <p:sp>
        <p:nvSpPr>
          <p:cNvPr id="3" name="Segnaposto testo 2">
            <a:extLst>
              <a:ext uri="{FF2B5EF4-FFF2-40B4-BE49-F238E27FC236}">
                <a16:creationId xmlns:a16="http://schemas.microsoft.com/office/drawing/2014/main" id="{9AC28E89-1187-41AB-B8B9-A1271AE74052}"/>
              </a:ext>
            </a:extLst>
          </p:cNvPr>
          <p:cNvSpPr>
            <a:spLocks noGrp="1"/>
          </p:cNvSpPr>
          <p:nvPr>
            <p:ph type="body" sz="quarter" idx="11"/>
          </p:nvPr>
        </p:nvSpPr>
        <p:spPr>
          <a:xfrm>
            <a:off x="395288" y="1730496"/>
            <a:ext cx="4032696" cy="4218784"/>
          </a:xfrm>
        </p:spPr>
        <p:txBody>
          <a:bodyPr/>
          <a:lstStyle/>
          <a:p>
            <a:pPr algn="just">
              <a:lnSpc>
                <a:spcPct val="150000"/>
              </a:lnSpc>
            </a:pPr>
            <a:r>
              <a:rPr lang="en-US" dirty="0"/>
              <a:t>Valutazione della </a:t>
            </a:r>
            <a:r>
              <a:rPr lang="en-US" dirty="0" err="1"/>
              <a:t>qualità</a:t>
            </a:r>
            <a:r>
              <a:rPr lang="en-US" dirty="0"/>
              <a:t> delle </a:t>
            </a:r>
            <a:r>
              <a:rPr lang="en-US" dirty="0" err="1"/>
              <a:t>pratiche</a:t>
            </a:r>
            <a:r>
              <a:rPr lang="en-US" dirty="0"/>
              <a:t> di Open Science </a:t>
            </a:r>
            <a:r>
              <a:rPr lang="en-US" dirty="0" err="1"/>
              <a:t>che</a:t>
            </a:r>
            <a:r>
              <a:rPr lang="en-US" dirty="0"/>
              <a:t> </a:t>
            </a:r>
            <a:r>
              <a:rPr lang="en-US" dirty="0" err="1"/>
              <a:t>il</a:t>
            </a:r>
            <a:r>
              <a:rPr lang="en-US" dirty="0"/>
              <a:t> </a:t>
            </a:r>
            <a:r>
              <a:rPr lang="en-US" dirty="0" err="1"/>
              <a:t>consorzio</a:t>
            </a:r>
            <a:r>
              <a:rPr lang="en-US" dirty="0"/>
              <a:t> </a:t>
            </a:r>
            <a:r>
              <a:rPr lang="en-US" dirty="0" err="1"/>
              <a:t>intende</a:t>
            </a:r>
            <a:r>
              <a:rPr lang="en-US" dirty="0"/>
              <a:t> </a:t>
            </a:r>
            <a:r>
              <a:rPr lang="en-US" dirty="0" err="1"/>
              <a:t>attuare</a:t>
            </a:r>
            <a:r>
              <a:rPr lang="en-US" dirty="0"/>
              <a:t> </a:t>
            </a:r>
            <a:r>
              <a:rPr lang="en-US" dirty="0" err="1"/>
              <a:t>durante</a:t>
            </a:r>
            <a:r>
              <a:rPr lang="en-US" dirty="0"/>
              <a:t> </a:t>
            </a:r>
            <a:r>
              <a:rPr lang="en-US" dirty="0" err="1"/>
              <a:t>il</a:t>
            </a:r>
            <a:r>
              <a:rPr lang="en-US" dirty="0"/>
              <a:t> </a:t>
            </a:r>
            <a:r>
              <a:rPr lang="en-US" dirty="0" err="1"/>
              <a:t>progetto</a:t>
            </a:r>
            <a:r>
              <a:rPr lang="en-US" dirty="0"/>
              <a:t> (</a:t>
            </a:r>
            <a:r>
              <a:rPr lang="en-US" dirty="0" err="1"/>
              <a:t>criterio</a:t>
            </a:r>
            <a:r>
              <a:rPr lang="en-US" dirty="0"/>
              <a:t> di “</a:t>
            </a:r>
            <a:r>
              <a:rPr lang="en-US" b="1" i="1" dirty="0"/>
              <a:t>Excellence</a:t>
            </a:r>
            <a:r>
              <a:rPr lang="en-US" dirty="0"/>
              <a:t>”)</a:t>
            </a:r>
          </a:p>
          <a:p>
            <a:pPr algn="just">
              <a:lnSpc>
                <a:spcPct val="150000"/>
              </a:lnSpc>
            </a:pPr>
            <a:endParaRPr lang="it-IT" dirty="0">
              <a:sym typeface="Wingdings" panose="05000000000000000000" pitchFamily="2" charset="2"/>
            </a:endParaRPr>
          </a:p>
          <a:p>
            <a:pPr algn="just">
              <a:lnSpc>
                <a:spcPct val="150000"/>
              </a:lnSpc>
            </a:pPr>
            <a:r>
              <a:rPr lang="it-IT" dirty="0">
                <a:sym typeface="Wingdings" panose="05000000000000000000" pitchFamily="2" charset="2"/>
              </a:rPr>
              <a:t>Già i</a:t>
            </a:r>
            <a:r>
              <a:rPr lang="it-IT" dirty="0"/>
              <a:t>n fase di </a:t>
            </a:r>
            <a:r>
              <a:rPr lang="it-IT" dirty="0" err="1"/>
              <a:t>proposal</a:t>
            </a:r>
            <a:r>
              <a:rPr lang="it-IT" dirty="0"/>
              <a:t> al consorzio è richiesto di </a:t>
            </a:r>
            <a:r>
              <a:rPr lang="it-IT" b="1" dirty="0"/>
              <a:t>indicare come i dati e i research output di progetto verranno gestiti secondo i principi FAIR</a:t>
            </a:r>
            <a:endParaRPr lang="en-US" dirty="0"/>
          </a:p>
        </p:txBody>
      </p:sp>
      <p:sp>
        <p:nvSpPr>
          <p:cNvPr id="4" name="CasellaDiTesto 3">
            <a:extLst>
              <a:ext uri="{FF2B5EF4-FFF2-40B4-BE49-F238E27FC236}">
                <a16:creationId xmlns:a16="http://schemas.microsoft.com/office/drawing/2014/main" id="{8D012B5B-9261-4334-8AC2-D606D5A03187}"/>
              </a:ext>
            </a:extLst>
          </p:cNvPr>
          <p:cNvSpPr txBox="1"/>
          <p:nvPr/>
        </p:nvSpPr>
        <p:spPr>
          <a:xfrm>
            <a:off x="251520" y="6309320"/>
            <a:ext cx="6912768" cy="430887"/>
          </a:xfrm>
          <a:prstGeom prst="rect">
            <a:avLst/>
          </a:prstGeom>
          <a:noFill/>
        </p:spPr>
        <p:txBody>
          <a:bodyPr wrap="square" rtlCol="0">
            <a:spAutoFit/>
          </a:bodyPr>
          <a:lstStyle/>
          <a:p>
            <a:pPr algn="just"/>
            <a:r>
              <a:rPr lang="it-IT" sz="1100" dirty="0">
                <a:solidFill>
                  <a:srgbClr val="00B0F0"/>
                </a:solidFill>
                <a:hlinkClick r:id="rId3">
                  <a:extLst>
                    <a:ext uri="{A12FA001-AC4F-418D-AE19-62706E023703}">
                      <ahyp:hlinkClr xmlns:ahyp="http://schemas.microsoft.com/office/drawing/2018/hyperlinkcolor" val="tx"/>
                    </a:ext>
                  </a:extLst>
                </a:hlinkClick>
              </a:rPr>
              <a:t>Horizon Europe </a:t>
            </a:r>
            <a:r>
              <a:rPr lang="it-IT" sz="1100" dirty="0" err="1">
                <a:solidFill>
                  <a:srgbClr val="00B0F0"/>
                </a:solidFill>
                <a:hlinkClick r:id="rId3">
                  <a:extLst>
                    <a:ext uri="{A12FA001-AC4F-418D-AE19-62706E023703}">
                      <ahyp:hlinkClr xmlns:ahyp="http://schemas.microsoft.com/office/drawing/2018/hyperlinkcolor" val="tx"/>
                    </a:ext>
                  </a:extLst>
                </a:hlinkClick>
              </a:rPr>
              <a:t>Programme</a:t>
            </a:r>
            <a:r>
              <a:rPr lang="it-IT" sz="1100" dirty="0">
                <a:solidFill>
                  <a:srgbClr val="00B0F0"/>
                </a:solidFill>
                <a:hlinkClick r:id="rId3">
                  <a:extLst>
                    <a:ext uri="{A12FA001-AC4F-418D-AE19-62706E023703}">
                      <ahyp:hlinkClr xmlns:ahyp="http://schemas.microsoft.com/office/drawing/2018/hyperlinkcolor" val="tx"/>
                    </a:ext>
                  </a:extLst>
                </a:hlinkClick>
              </a:rPr>
              <a:t>. Standard Application Form (HE RIA, IA). Project </a:t>
            </a:r>
            <a:r>
              <a:rPr lang="it-IT" sz="1100" dirty="0" err="1">
                <a:solidFill>
                  <a:srgbClr val="00B0F0"/>
                </a:solidFill>
                <a:hlinkClick r:id="rId3">
                  <a:extLst>
                    <a:ext uri="{A12FA001-AC4F-418D-AE19-62706E023703}">
                      <ahyp:hlinkClr xmlns:ahyp="http://schemas.microsoft.com/office/drawing/2018/hyperlinkcolor" val="tx"/>
                    </a:ext>
                  </a:extLst>
                </a:hlinkClick>
              </a:rPr>
              <a:t>proposal</a:t>
            </a:r>
            <a:r>
              <a:rPr lang="it-IT" sz="1100" dirty="0">
                <a:solidFill>
                  <a:srgbClr val="00B0F0"/>
                </a:solidFill>
                <a:hlinkClick r:id="rId3">
                  <a:extLst>
                    <a:ext uri="{A12FA001-AC4F-418D-AE19-62706E023703}">
                      <ahyp:hlinkClr xmlns:ahyp="http://schemas.microsoft.com/office/drawing/2018/hyperlinkcolor" val="tx"/>
                    </a:ext>
                  </a:extLst>
                </a:hlinkClick>
              </a:rPr>
              <a:t> – Technical description (Part B). Version 6.0 – 15 November 2022</a:t>
            </a:r>
            <a:r>
              <a:rPr lang="it-IT" sz="1100" dirty="0">
                <a:solidFill>
                  <a:schemeClr val="bg1"/>
                </a:solidFill>
              </a:rPr>
              <a:t>,  </a:t>
            </a:r>
            <a:r>
              <a:rPr lang="it-IT" sz="1100">
                <a:solidFill>
                  <a:schemeClr val="bg1"/>
                </a:solidFill>
              </a:rPr>
              <a:t>p.9</a:t>
            </a:r>
            <a:endParaRPr lang="it-IT" sz="1400" dirty="0">
              <a:solidFill>
                <a:schemeClr val="bg1"/>
              </a:solidFill>
            </a:endParaRPr>
          </a:p>
        </p:txBody>
      </p:sp>
      <p:pic>
        <p:nvPicPr>
          <p:cNvPr id="2" name="Immagine 1">
            <a:extLst>
              <a:ext uri="{FF2B5EF4-FFF2-40B4-BE49-F238E27FC236}">
                <a16:creationId xmlns:a16="http://schemas.microsoft.com/office/drawing/2014/main" id="{B71C0853-C213-4A30-8B90-2FDFB2F95C4C}"/>
              </a:ext>
            </a:extLst>
          </p:cNvPr>
          <p:cNvPicPr>
            <a:picLocks noChangeAspect="1"/>
          </p:cNvPicPr>
          <p:nvPr/>
        </p:nvPicPr>
        <p:blipFill>
          <a:blip r:embed="rId4"/>
          <a:stretch>
            <a:fillRect/>
          </a:stretch>
        </p:blipFill>
        <p:spPr>
          <a:xfrm>
            <a:off x="4572000" y="1730496"/>
            <a:ext cx="4320000" cy="37507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5818952"/>
      </p:ext>
    </p:extLst>
  </p:cSld>
  <p:clrMapOvr>
    <a:masterClrMapping/>
  </p:clrMapOvr>
</p:sld>
</file>

<file path=ppt/theme/theme1.xml><?xml version="1.0" encoding="utf-8"?>
<a:theme xmlns:a="http://schemas.openxmlformats.org/drawingml/2006/main" name="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2.xml><?xml version="1.0" encoding="utf-8"?>
<a:theme xmlns:a="http://schemas.openxmlformats.org/drawingml/2006/main" name="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USURA">
  <a:themeElements>
    <a:clrScheme name="Personalizzato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EEECE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IAPOSI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OPERT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4000" b="1" dirty="0" smtClean="0">
            <a:solidFill>
              <a:schemeClr val="bg1"/>
            </a:solidFill>
            <a:latin typeface="Century Gothic" panose="020B0502020202020204" pitchFamily="34" charset="0"/>
          </a:defRPr>
        </a:defPPr>
      </a:lstStyle>
    </a:txDef>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540CCD6F9CD14A98359F632C14FE5B" ma:contentTypeVersion="15" ma:contentTypeDescription="Create a new document." ma:contentTypeScope="" ma:versionID="d3f190f5c71549dd98e63b208d31364a">
  <xsd:schema xmlns:xsd="http://www.w3.org/2001/XMLSchema" xmlns:xs="http://www.w3.org/2001/XMLSchema" xmlns:p="http://schemas.microsoft.com/office/2006/metadata/properties" xmlns:ns2="0f12eaa5-22da-4cde-9aac-2d54c8c43af4" xmlns:ns3="2a8e5ea7-13ff-4b0a-a412-2f66aa44d3ee" targetNamespace="http://schemas.microsoft.com/office/2006/metadata/properties" ma:root="true" ma:fieldsID="17c9c7f7632fc308eb19e76e424ec015" ns2:_="" ns3:_="">
    <xsd:import namespace="0f12eaa5-22da-4cde-9aac-2d54c8c43af4"/>
    <xsd:import namespace="2a8e5ea7-13ff-4b0a-a412-2f66aa44d3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12eaa5-22da-4cde-9aac-2d54c8c43a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77b169b-7464-4c14-89c9-ab876efcba04"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8e5ea7-13ff-4b0a-a412-2f66aa44d3e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dd1e41-0f0a-4822-bdbd-8ee4f95889ee}" ma:internalName="TaxCatchAll" ma:showField="CatchAllData" ma:web="2a8e5ea7-13ff-4b0a-a412-2f66aa44d3e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a8e5ea7-13ff-4b0a-a412-2f66aa44d3ee" xsi:nil="true"/>
    <lcf76f155ced4ddcb4097134ff3c332f xmlns="0f12eaa5-22da-4cde-9aac-2d54c8c43a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07C1A05-B709-4DCB-9FF3-2CD3F6FCA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12eaa5-22da-4cde-9aac-2d54c8c43af4"/>
    <ds:schemaRef ds:uri="2a8e5ea7-13ff-4b0a-a412-2f66aa44d3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6B136D-7F6B-4A18-9444-9DCFB15EE4B3}">
  <ds:schemaRefs>
    <ds:schemaRef ds:uri="http://schemas.microsoft.com/sharepoint/v3/contenttype/forms"/>
  </ds:schemaRefs>
</ds:datastoreItem>
</file>

<file path=customXml/itemProps3.xml><?xml version="1.0" encoding="utf-8"?>
<ds:datastoreItem xmlns:ds="http://schemas.openxmlformats.org/officeDocument/2006/customXml" ds:itemID="{72A3342C-EC68-41F2-9A15-C7C27C21D417}">
  <ds:schemaRefs>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2a8e5ea7-13ff-4b0a-a412-2f66aa44d3ee"/>
    <ds:schemaRef ds:uri="0f12eaa5-22da-4cde-9aac-2d54c8c43af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2712</TotalTime>
  <Words>3889</Words>
  <Application>Microsoft Office PowerPoint</Application>
  <PresentationFormat>Presentazione su schermo (4:3)</PresentationFormat>
  <Paragraphs>342</Paragraphs>
  <Slides>42</Slides>
  <Notes>22</Notes>
  <HiddenSlides>0</HiddenSlides>
  <MMClips>0</MMClips>
  <ScaleCrop>false</ScaleCrop>
  <HeadingPairs>
    <vt:vector size="6" baseType="variant">
      <vt:variant>
        <vt:lpstr>Caratteri utilizzati</vt:lpstr>
      </vt:variant>
      <vt:variant>
        <vt:i4>8</vt:i4>
      </vt:variant>
      <vt:variant>
        <vt:lpstr>Tema</vt:lpstr>
      </vt:variant>
      <vt:variant>
        <vt:i4>6</vt:i4>
      </vt:variant>
      <vt:variant>
        <vt:lpstr>Titoli diapositive</vt:lpstr>
      </vt:variant>
      <vt:variant>
        <vt:i4>42</vt:i4>
      </vt:variant>
    </vt:vector>
  </HeadingPairs>
  <TitlesOfParts>
    <vt:vector size="56" baseType="lpstr">
      <vt:lpstr>Arial</vt:lpstr>
      <vt:lpstr>Calibri</vt:lpstr>
      <vt:lpstr>Century Gothic</vt:lpstr>
      <vt:lpstr>Courier New</vt:lpstr>
      <vt:lpstr>Montserrat Light</vt:lpstr>
      <vt:lpstr>Times New Roman</vt:lpstr>
      <vt:lpstr>Wingdings</vt:lpstr>
      <vt:lpstr>YanoneKaffeesatz</vt:lpstr>
      <vt:lpstr>COPERTINA</vt:lpstr>
      <vt:lpstr>DIAPOSITIVE</vt:lpstr>
      <vt:lpstr>CHIUSURA</vt:lpstr>
      <vt:lpstr>1_DIAPOSITIVE</vt:lpstr>
      <vt:lpstr>2_DIAPOSITIVE</vt:lpstr>
      <vt:lpstr>1_COPERTINA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Bologna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AlmaDL</cp:lastModifiedBy>
  <cp:revision>211</cp:revision>
  <dcterms:created xsi:type="dcterms:W3CDTF">2017-11-13T10:11:35Z</dcterms:created>
  <dcterms:modified xsi:type="dcterms:W3CDTF">2023-05-04T07:28:58Z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0x01010048540CCD6F9CD14A98359F632C14FE5B</vt:lpwstr>
  </property>
  <property fmtid="{D5CDD505-2E9C-101B-9397-08002B2CF9AE}" pid="3" name="MediaServiceImageTags">
    <vt:lpwstr/>
  </property>
</Properties>
</file>