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2" r:id="rId6"/>
    <p:sldId id="264" r:id="rId7"/>
    <p:sldId id="263" r:id="rId8"/>
    <p:sldId id="265" r:id="rId9"/>
  </p:sldIdLst>
  <p:sldSz cx="12192000" cy="6858000"/>
  <p:notesSz cx="6858000" cy="12192000"/>
  <p:embeddedFontLst>
    <p:embeddedFont>
      <p:font typeface="Inter Bold" panose="020B0604020202020204" charset="0"/>
      <p:regular r:id="rId11"/>
    </p:embeddedFont>
    <p:embeddedFont>
      <p:font typeface="Inter Light" panose="020B0604020202020204" charset="0"/>
      <p:regular r:id="rId12"/>
    </p:embeddedFont>
    <p:embeddedFont>
      <p:font typeface="Montserrat" panose="00000500000000000000" pitchFamily="2" charset="0"/>
      <p:regular r:id="rId13"/>
      <p:bold r:id="rId14"/>
      <p:italic r:id="rId15"/>
    </p:embeddedFont>
    <p:embeddedFont>
      <p:font typeface="Montserrat Bold" panose="00000800000000000000" charset="0"/>
      <p:regular r:id="rId16"/>
    </p:embeddedFont>
    <p:embeddedFont>
      <p:font typeface="Montserrat Medium" panose="00000600000000000000" pitchFamily="2" charset="0"/>
      <p:regular r:id="rId1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38128D-4C67-44BD-A133-C27D27230CB0}" v="155" dt="2026-09-25T07:10:25.9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53" d="100"/>
          <a:sy n="153" d="100"/>
        </p:scale>
        <p:origin x="55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cesca Tomasi" userId="0fbeb9b2-158f-4295-86f7-7c1cb471c7ad" providerId="ADAL" clId="{997D7F78-A9CF-4F6F-8AE4-8AC79103E7AE}"/>
    <pc:docChg chg="undo redo custSel addSld modSld modMainMaster">
      <pc:chgData name="Francesca Tomasi" userId="0fbeb9b2-158f-4295-86f7-7c1cb471c7ad" providerId="ADAL" clId="{997D7F78-A9CF-4F6F-8AE4-8AC79103E7AE}" dt="2026-09-25T07:10:25.983" v="500"/>
      <pc:docMkLst>
        <pc:docMk/>
      </pc:docMkLst>
      <pc:sldChg chg="addSp modSp mod">
        <pc:chgData name="Francesca Tomasi" userId="0fbeb9b2-158f-4295-86f7-7c1cb471c7ad" providerId="ADAL" clId="{997D7F78-A9CF-4F6F-8AE4-8AC79103E7AE}" dt="2026-09-21T12:19:09.565" v="194" actId="14100"/>
        <pc:sldMkLst>
          <pc:docMk/>
          <pc:sldMk cId="0" sldId="256"/>
        </pc:sldMkLst>
        <pc:spChg chg="mod">
          <ac:chgData name="Francesca Tomasi" userId="0fbeb9b2-158f-4295-86f7-7c1cb471c7ad" providerId="ADAL" clId="{997D7F78-A9CF-4F6F-8AE4-8AC79103E7AE}" dt="2026-09-21T12:18:30.238" v="192" actId="1076"/>
          <ac:spMkLst>
            <pc:docMk/>
            <pc:sldMk cId="0" sldId="256"/>
            <ac:spMk id="5" creationId="{00000000-0000-0000-0000-000000000000}"/>
          </ac:spMkLst>
        </pc:spChg>
        <pc:picChg chg="add mod">
          <ac:chgData name="Francesca Tomasi" userId="0fbeb9b2-158f-4295-86f7-7c1cb471c7ad" providerId="ADAL" clId="{997D7F78-A9CF-4F6F-8AE4-8AC79103E7AE}" dt="2026-09-21T12:19:09.565" v="194" actId="14100"/>
          <ac:picMkLst>
            <pc:docMk/>
            <pc:sldMk cId="0" sldId="256"/>
            <ac:picMk id="7" creationId="{9E457CA5-2C8D-0486-2B8E-AC4E1F932FAB}"/>
          </ac:picMkLst>
        </pc:picChg>
      </pc:sldChg>
      <pc:sldChg chg="modSp mod">
        <pc:chgData name="Francesca Tomasi" userId="0fbeb9b2-158f-4295-86f7-7c1cb471c7ad" providerId="ADAL" clId="{997D7F78-A9CF-4F6F-8AE4-8AC79103E7AE}" dt="2026-09-21T12:20:03.600" v="201" actId="207"/>
        <pc:sldMkLst>
          <pc:docMk/>
          <pc:sldMk cId="0" sldId="257"/>
        </pc:sldMkLst>
        <pc:spChg chg="mod">
          <ac:chgData name="Francesca Tomasi" userId="0fbeb9b2-158f-4295-86f7-7c1cb471c7ad" providerId="ADAL" clId="{997D7F78-A9CF-4F6F-8AE4-8AC79103E7AE}" dt="2026-09-21T12:19:49.412" v="198" actId="207"/>
          <ac:spMkLst>
            <pc:docMk/>
            <pc:sldMk cId="0" sldId="257"/>
            <ac:spMk id="7" creationId="{00000000-0000-0000-0000-000000000000}"/>
          </ac:spMkLst>
        </pc:spChg>
        <pc:spChg chg="mod">
          <ac:chgData name="Francesca Tomasi" userId="0fbeb9b2-158f-4295-86f7-7c1cb471c7ad" providerId="ADAL" clId="{997D7F78-A9CF-4F6F-8AE4-8AC79103E7AE}" dt="2026-09-21T12:20:00.491" v="200" actId="207"/>
          <ac:spMkLst>
            <pc:docMk/>
            <pc:sldMk cId="0" sldId="257"/>
            <ac:spMk id="10" creationId="{00000000-0000-0000-0000-000000000000}"/>
          </ac:spMkLst>
        </pc:spChg>
        <pc:spChg chg="mod">
          <ac:chgData name="Francesca Tomasi" userId="0fbeb9b2-158f-4295-86f7-7c1cb471c7ad" providerId="ADAL" clId="{997D7F78-A9CF-4F6F-8AE4-8AC79103E7AE}" dt="2026-09-21T12:20:03.600" v="201" actId="207"/>
          <ac:spMkLst>
            <pc:docMk/>
            <pc:sldMk cId="0" sldId="257"/>
            <ac:spMk id="13" creationId="{00000000-0000-0000-0000-000000000000}"/>
          </ac:spMkLst>
        </pc:spChg>
        <pc:spChg chg="mod">
          <ac:chgData name="Francesca Tomasi" userId="0fbeb9b2-158f-4295-86f7-7c1cb471c7ad" providerId="ADAL" clId="{997D7F78-A9CF-4F6F-8AE4-8AC79103E7AE}" dt="2026-09-21T12:19:55.294" v="199" actId="207"/>
          <ac:spMkLst>
            <pc:docMk/>
            <pc:sldMk cId="0" sldId="257"/>
            <ac:spMk id="16" creationId="{00000000-0000-0000-0000-000000000000}"/>
          </ac:spMkLst>
        </pc:spChg>
        <pc:spChg chg="mod">
          <ac:chgData name="Francesca Tomasi" userId="0fbeb9b2-158f-4295-86f7-7c1cb471c7ad" providerId="ADAL" clId="{997D7F78-A9CF-4F6F-8AE4-8AC79103E7AE}" dt="2026-09-21T12:19:44.973" v="197" actId="207"/>
          <ac:spMkLst>
            <pc:docMk/>
            <pc:sldMk cId="0" sldId="257"/>
            <ac:spMk id="19" creationId="{00000000-0000-0000-0000-000000000000}"/>
          </ac:spMkLst>
        </pc:spChg>
        <pc:picChg chg="mod">
          <ac:chgData name="Francesca Tomasi" userId="0fbeb9b2-158f-4295-86f7-7c1cb471c7ad" providerId="ADAL" clId="{997D7F78-A9CF-4F6F-8AE4-8AC79103E7AE}" dt="2026-09-21T12:19:22.330" v="196" actId="1076"/>
          <ac:picMkLst>
            <pc:docMk/>
            <pc:sldMk cId="0" sldId="257"/>
            <ac:picMk id="2" creationId="{00000000-0000-0000-0000-000000000000}"/>
          </ac:picMkLst>
        </pc:picChg>
      </pc:sldChg>
      <pc:sldChg chg="addSp delSp modSp mod addAnim delAnim modAnim">
        <pc:chgData name="Francesca Tomasi" userId="0fbeb9b2-158f-4295-86f7-7c1cb471c7ad" providerId="ADAL" clId="{997D7F78-A9CF-4F6F-8AE4-8AC79103E7AE}" dt="2026-09-21T12:20:48.439" v="202" actId="1036"/>
        <pc:sldMkLst>
          <pc:docMk/>
          <pc:sldMk cId="0" sldId="258"/>
        </pc:sldMkLst>
        <pc:picChg chg="mod">
          <ac:chgData name="Francesca Tomasi" userId="0fbeb9b2-158f-4295-86f7-7c1cb471c7ad" providerId="ADAL" clId="{997D7F78-A9CF-4F6F-8AE4-8AC79103E7AE}" dt="2026-09-21T12:20:48.439" v="202" actId="1036"/>
          <ac:picMkLst>
            <pc:docMk/>
            <pc:sldMk cId="0" sldId="258"/>
            <ac:picMk id="3" creationId="{00000000-0000-0000-0000-000000000000}"/>
          </ac:picMkLst>
        </pc:picChg>
        <pc:picChg chg="add del mod">
          <ac:chgData name="Francesca Tomasi" userId="0fbeb9b2-158f-4295-86f7-7c1cb471c7ad" providerId="ADAL" clId="{997D7F78-A9CF-4F6F-8AE4-8AC79103E7AE}" dt="2026-09-21T12:15:14.843" v="184" actId="1076"/>
          <ac:picMkLst>
            <pc:docMk/>
            <pc:sldMk cId="0" sldId="258"/>
            <ac:picMk id="4" creationId="{ACF2B6D9-B589-8697-3CEE-68C64B5ACB9B}"/>
          </ac:picMkLst>
        </pc:picChg>
        <pc:picChg chg="mod">
          <ac:chgData name="Francesca Tomasi" userId="0fbeb9b2-158f-4295-86f7-7c1cb471c7ad" providerId="ADAL" clId="{997D7F78-A9CF-4F6F-8AE4-8AC79103E7AE}" dt="2026-09-21T12:15:28.049" v="185" actId="1076"/>
          <ac:picMkLst>
            <pc:docMk/>
            <pc:sldMk cId="0" sldId="258"/>
            <ac:picMk id="13" creationId="{47CF367A-CB4D-E0F0-448C-BBDE00BFA80D}"/>
          </ac:picMkLst>
        </pc:picChg>
        <pc:picChg chg="mod">
          <ac:chgData name="Francesca Tomasi" userId="0fbeb9b2-158f-4295-86f7-7c1cb471c7ad" providerId="ADAL" clId="{997D7F78-A9CF-4F6F-8AE4-8AC79103E7AE}" dt="2026-09-21T12:15:05.441" v="182" actId="1440"/>
          <ac:picMkLst>
            <pc:docMk/>
            <pc:sldMk cId="0" sldId="258"/>
            <ac:picMk id="15" creationId="{75FE4AA6-645B-AE26-F5C0-7EE41861EB92}"/>
          </ac:picMkLst>
        </pc:picChg>
        <pc:picChg chg="mod">
          <ac:chgData name="Francesca Tomasi" userId="0fbeb9b2-158f-4295-86f7-7c1cb471c7ad" providerId="ADAL" clId="{997D7F78-A9CF-4F6F-8AE4-8AC79103E7AE}" dt="2026-09-21T12:12:09.634" v="171" actId="1076"/>
          <ac:picMkLst>
            <pc:docMk/>
            <pc:sldMk cId="0" sldId="258"/>
            <ac:picMk id="21" creationId="{67A67E03-339D-8DF3-18F0-8E31DDDA82C7}"/>
          </ac:picMkLst>
        </pc:picChg>
      </pc:sldChg>
      <pc:sldChg chg="modSp mod">
        <pc:chgData name="Francesca Tomasi" userId="0fbeb9b2-158f-4295-86f7-7c1cb471c7ad" providerId="ADAL" clId="{997D7F78-A9CF-4F6F-8AE4-8AC79103E7AE}" dt="2026-09-21T12:41:03.300" v="436" actId="207"/>
        <pc:sldMkLst>
          <pc:docMk/>
          <pc:sldMk cId="0" sldId="259"/>
        </pc:sldMkLst>
        <pc:spChg chg="mod">
          <ac:chgData name="Francesca Tomasi" userId="0fbeb9b2-158f-4295-86f7-7c1cb471c7ad" providerId="ADAL" clId="{997D7F78-A9CF-4F6F-8AE4-8AC79103E7AE}" dt="2026-09-21T12:41:03.300" v="436" actId="207"/>
          <ac:spMkLst>
            <pc:docMk/>
            <pc:sldMk cId="0" sldId="259"/>
            <ac:spMk id="6" creationId="{5468F58C-D827-94D1-5D46-A3C952D88120}"/>
          </ac:spMkLst>
        </pc:spChg>
      </pc:sldChg>
      <pc:sldChg chg="delSp modSp mod addAnim delAnim modAnim">
        <pc:chgData name="Francesca Tomasi" userId="0fbeb9b2-158f-4295-86f7-7c1cb471c7ad" providerId="ADAL" clId="{997D7F78-A9CF-4F6F-8AE4-8AC79103E7AE}" dt="2026-09-21T12:43:09.544" v="443" actId="2711"/>
        <pc:sldMkLst>
          <pc:docMk/>
          <pc:sldMk cId="438592533" sldId="263"/>
        </pc:sldMkLst>
        <pc:spChg chg="mod">
          <ac:chgData name="Francesca Tomasi" userId="0fbeb9b2-158f-4295-86f7-7c1cb471c7ad" providerId="ADAL" clId="{997D7F78-A9CF-4F6F-8AE4-8AC79103E7AE}" dt="2026-09-21T12:37:59.149" v="417" actId="255"/>
          <ac:spMkLst>
            <pc:docMk/>
            <pc:sldMk cId="438592533" sldId="263"/>
            <ac:spMk id="22" creationId="{BCE6010E-06CE-F5FF-7480-097B6F20AB60}"/>
          </ac:spMkLst>
        </pc:spChg>
        <pc:spChg chg="mod">
          <ac:chgData name="Francesca Tomasi" userId="0fbeb9b2-158f-4295-86f7-7c1cb471c7ad" providerId="ADAL" clId="{997D7F78-A9CF-4F6F-8AE4-8AC79103E7AE}" dt="2026-09-21T12:43:09.544" v="443" actId="2711"/>
          <ac:spMkLst>
            <pc:docMk/>
            <pc:sldMk cId="438592533" sldId="263"/>
            <ac:spMk id="24" creationId="{EF874AD5-C3A2-6C05-F083-5A7ECA825EE5}"/>
          </ac:spMkLst>
        </pc:spChg>
        <pc:picChg chg="mod">
          <ac:chgData name="Francesca Tomasi" userId="0fbeb9b2-158f-4295-86f7-7c1cb471c7ad" providerId="ADAL" clId="{997D7F78-A9CF-4F6F-8AE4-8AC79103E7AE}" dt="2026-09-21T12:34:19.270" v="396" actId="14100"/>
          <ac:picMkLst>
            <pc:docMk/>
            <pc:sldMk cId="438592533" sldId="263"/>
            <ac:picMk id="11" creationId="{00000000-0000-0000-0000-000000000000}"/>
          </ac:picMkLst>
        </pc:picChg>
        <pc:picChg chg="mod">
          <ac:chgData name="Francesca Tomasi" userId="0fbeb9b2-158f-4295-86f7-7c1cb471c7ad" providerId="ADAL" clId="{997D7F78-A9CF-4F6F-8AE4-8AC79103E7AE}" dt="2026-09-21T12:34:27.100" v="398" actId="1076"/>
          <ac:picMkLst>
            <pc:docMk/>
            <pc:sldMk cId="438592533" sldId="263"/>
            <ac:picMk id="20" creationId="{35A13CE6-E27C-26B3-32F1-E11D4A7BC67A}"/>
          </ac:picMkLst>
        </pc:picChg>
      </pc:sldChg>
      <pc:sldChg chg="addSp delSp modSp add mod delAnim">
        <pc:chgData name="Francesca Tomasi" userId="0fbeb9b2-158f-4295-86f7-7c1cb471c7ad" providerId="ADAL" clId="{997D7F78-A9CF-4F6F-8AE4-8AC79103E7AE}" dt="2026-09-21T12:35:24.683" v="399" actId="1076"/>
        <pc:sldMkLst>
          <pc:docMk/>
          <pc:sldMk cId="2177772560" sldId="264"/>
        </pc:sldMkLst>
        <pc:spChg chg="mod">
          <ac:chgData name="Francesca Tomasi" userId="0fbeb9b2-158f-4295-86f7-7c1cb471c7ad" providerId="ADAL" clId="{997D7F78-A9CF-4F6F-8AE4-8AC79103E7AE}" dt="2026-09-21T12:33:43.930" v="390" actId="20577"/>
          <ac:spMkLst>
            <pc:docMk/>
            <pc:sldMk cId="2177772560" sldId="264"/>
            <ac:spMk id="2" creationId="{D84FE377-19B7-3F56-D70F-AEB0773EFD31}"/>
          </ac:spMkLst>
        </pc:spChg>
        <pc:spChg chg="mod">
          <ac:chgData name="Francesca Tomasi" userId="0fbeb9b2-158f-4295-86f7-7c1cb471c7ad" providerId="ADAL" clId="{997D7F78-A9CF-4F6F-8AE4-8AC79103E7AE}" dt="2026-09-21T12:23:41.303" v="236" actId="20577"/>
          <ac:spMkLst>
            <pc:docMk/>
            <pc:sldMk cId="2177772560" sldId="264"/>
            <ac:spMk id="8" creationId="{CE59D235-150B-7DD2-7F48-60CE618169B3}"/>
          </ac:spMkLst>
        </pc:spChg>
        <pc:picChg chg="add mod">
          <ac:chgData name="Francesca Tomasi" userId="0fbeb9b2-158f-4295-86f7-7c1cb471c7ad" providerId="ADAL" clId="{997D7F78-A9CF-4F6F-8AE4-8AC79103E7AE}" dt="2026-09-21T12:28:34.691" v="327" actId="1440"/>
          <ac:picMkLst>
            <pc:docMk/>
            <pc:sldMk cId="2177772560" sldId="264"/>
            <ac:picMk id="4" creationId="{7B3FA249-6AE1-5440-FAE2-7CA00803C9A7}"/>
          </ac:picMkLst>
        </pc:picChg>
        <pc:picChg chg="add mod">
          <ac:chgData name="Francesca Tomasi" userId="0fbeb9b2-158f-4295-86f7-7c1cb471c7ad" providerId="ADAL" clId="{997D7F78-A9CF-4F6F-8AE4-8AC79103E7AE}" dt="2026-09-21T12:28:32.480" v="326" actId="1440"/>
          <ac:picMkLst>
            <pc:docMk/>
            <pc:sldMk cId="2177772560" sldId="264"/>
            <ac:picMk id="7" creationId="{1A5D9D57-76BA-581B-DC83-6366ACB176C7}"/>
          </ac:picMkLst>
        </pc:picChg>
        <pc:picChg chg="add mod">
          <ac:chgData name="Francesca Tomasi" userId="0fbeb9b2-158f-4295-86f7-7c1cb471c7ad" providerId="ADAL" clId="{997D7F78-A9CF-4F6F-8AE4-8AC79103E7AE}" dt="2026-09-21T12:29:49.092" v="343" actId="1440"/>
          <ac:picMkLst>
            <pc:docMk/>
            <pc:sldMk cId="2177772560" sldId="264"/>
            <ac:picMk id="13" creationId="{B94D9A88-379D-7812-11BA-746C001FE0B5}"/>
          </ac:picMkLst>
        </pc:picChg>
        <pc:picChg chg="mod">
          <ac:chgData name="Francesca Tomasi" userId="0fbeb9b2-158f-4295-86f7-7c1cb471c7ad" providerId="ADAL" clId="{997D7F78-A9CF-4F6F-8AE4-8AC79103E7AE}" dt="2026-09-21T12:35:24.683" v="399" actId="1076"/>
          <ac:picMkLst>
            <pc:docMk/>
            <pc:sldMk cId="2177772560" sldId="264"/>
            <ac:picMk id="14" creationId="{AE3C9E1A-D5AA-3129-7B67-F74E00AF9D5C}"/>
          </ac:picMkLst>
        </pc:picChg>
        <pc:picChg chg="mod ord">
          <ac:chgData name="Francesca Tomasi" userId="0fbeb9b2-158f-4295-86f7-7c1cb471c7ad" providerId="ADAL" clId="{997D7F78-A9CF-4F6F-8AE4-8AC79103E7AE}" dt="2026-09-21T12:29:53.992" v="344" actId="1076"/>
          <ac:picMkLst>
            <pc:docMk/>
            <pc:sldMk cId="2177772560" sldId="264"/>
            <ac:picMk id="16" creationId="{59D39BAA-D062-50B2-16ED-933E38C85BFA}"/>
          </ac:picMkLst>
        </pc:picChg>
      </pc:sldChg>
      <pc:sldChg chg="delSp modSp add mod">
        <pc:chgData name="Francesca Tomasi" userId="0fbeb9b2-158f-4295-86f7-7c1cb471c7ad" providerId="ADAL" clId="{997D7F78-A9CF-4F6F-8AE4-8AC79103E7AE}" dt="2026-09-21T12:45:07.297" v="498" actId="27636"/>
        <pc:sldMkLst>
          <pc:docMk/>
          <pc:sldMk cId="3983547625" sldId="265"/>
        </pc:sldMkLst>
        <pc:spChg chg="mod">
          <ac:chgData name="Francesca Tomasi" userId="0fbeb9b2-158f-4295-86f7-7c1cb471c7ad" providerId="ADAL" clId="{997D7F78-A9CF-4F6F-8AE4-8AC79103E7AE}" dt="2026-09-21T12:45:07.297" v="498" actId="27636"/>
          <ac:spMkLst>
            <pc:docMk/>
            <pc:sldMk cId="3983547625" sldId="265"/>
            <ac:spMk id="4" creationId="{4B2CFEE0-2406-452E-1A74-A23FF1E39EEE}"/>
          </ac:spMkLst>
        </pc:spChg>
        <pc:picChg chg="mod">
          <ac:chgData name="Francesca Tomasi" userId="0fbeb9b2-158f-4295-86f7-7c1cb471c7ad" providerId="ADAL" clId="{997D7F78-A9CF-4F6F-8AE4-8AC79103E7AE}" dt="2026-09-21T12:44:40.164" v="472" actId="1076"/>
          <ac:picMkLst>
            <pc:docMk/>
            <pc:sldMk cId="3983547625" sldId="265"/>
            <ac:picMk id="3" creationId="{A6316E15-EEBE-8CD8-942A-EF530142F166}"/>
          </ac:picMkLst>
        </pc:picChg>
      </pc:sldChg>
      <pc:sldChg chg="add">
        <pc:chgData name="Francesca Tomasi" userId="0fbeb9b2-158f-4295-86f7-7c1cb471c7ad" providerId="ADAL" clId="{997D7F78-A9CF-4F6F-8AE4-8AC79103E7AE}" dt="2026-09-25T07:10:23.557" v="499"/>
        <pc:sldMkLst>
          <pc:docMk/>
          <pc:sldMk cId="604661446" sldId="266"/>
        </pc:sldMkLst>
      </pc:sldChg>
      <pc:sldChg chg="add">
        <pc:chgData name="Francesca Tomasi" userId="0fbeb9b2-158f-4295-86f7-7c1cb471c7ad" providerId="ADAL" clId="{997D7F78-A9CF-4F6F-8AE4-8AC79103E7AE}" dt="2026-09-25T07:10:25.983" v="500"/>
        <pc:sldMkLst>
          <pc:docMk/>
          <pc:sldMk cId="2643135497" sldId="267"/>
        </pc:sldMkLst>
      </pc:sldChg>
    </pc:docChg>
  </pc:docChgLst>
  <pc:docChgLst>
    <pc:chgData name="Francesca Tomasi" userId="0fbeb9b2-158f-4295-86f7-7c1cb471c7ad" providerId="ADAL" clId="{BAFE5B30-A5D3-453A-80AE-9A5687B60EE8}"/>
    <pc:docChg chg="delSld modSld">
      <pc:chgData name="Francesca Tomasi" userId="0fbeb9b2-158f-4295-86f7-7c1cb471c7ad" providerId="ADAL" clId="{BAFE5B30-A5D3-453A-80AE-9A5687B60EE8}" dt="2026-09-25T13:39:43.218" v="11" actId="1076"/>
      <pc:docMkLst>
        <pc:docMk/>
      </pc:docMkLst>
      <pc:sldChg chg="addSp modSp mod">
        <pc:chgData name="Francesca Tomasi" userId="0fbeb9b2-158f-4295-86f7-7c1cb471c7ad" providerId="ADAL" clId="{BAFE5B30-A5D3-453A-80AE-9A5687B60EE8}" dt="2026-09-25T13:39:43.218" v="11" actId="1076"/>
        <pc:sldMkLst>
          <pc:docMk/>
          <pc:sldMk cId="0" sldId="256"/>
        </pc:sldMkLst>
        <pc:picChg chg="add mod">
          <ac:chgData name="Francesca Tomasi" userId="0fbeb9b2-158f-4295-86f7-7c1cb471c7ad" providerId="ADAL" clId="{BAFE5B30-A5D3-453A-80AE-9A5687B60EE8}" dt="2026-09-25T13:39:41.769" v="10" actId="1076"/>
          <ac:picMkLst>
            <pc:docMk/>
            <pc:sldMk cId="0" sldId="256"/>
            <ac:picMk id="6" creationId="{FFF569A3-7229-7DFF-8E12-A4C625599954}"/>
          </ac:picMkLst>
        </pc:picChg>
        <pc:picChg chg="mod">
          <ac:chgData name="Francesca Tomasi" userId="0fbeb9b2-158f-4295-86f7-7c1cb471c7ad" providerId="ADAL" clId="{BAFE5B30-A5D3-453A-80AE-9A5687B60EE8}" dt="2026-09-25T13:39:43.218" v="11" actId="1076"/>
          <ac:picMkLst>
            <pc:docMk/>
            <pc:sldMk cId="0" sldId="256"/>
            <ac:picMk id="7" creationId="{9E457CA5-2C8D-0486-2B8E-AC4E1F932FAB}"/>
          </ac:picMkLst>
        </pc:picChg>
      </pc:sldChg>
      <pc:sldChg chg="del">
        <pc:chgData name="Francesca Tomasi" userId="0fbeb9b2-158f-4295-86f7-7c1cb471c7ad" providerId="ADAL" clId="{BAFE5B30-A5D3-453A-80AE-9A5687B60EE8}" dt="2026-09-25T13:38:51.881" v="1" actId="47"/>
        <pc:sldMkLst>
          <pc:docMk/>
          <pc:sldMk cId="604661446" sldId="266"/>
        </pc:sldMkLst>
      </pc:sldChg>
      <pc:sldChg chg="del">
        <pc:chgData name="Francesca Tomasi" userId="0fbeb9b2-158f-4295-86f7-7c1cb471c7ad" providerId="ADAL" clId="{BAFE5B30-A5D3-453A-80AE-9A5687B60EE8}" dt="2026-09-25T13:38:50.083" v="0" actId="47"/>
        <pc:sldMkLst>
          <pc:docMk/>
          <pc:sldMk cId="2643135497" sldId="26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6775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8983F4-F3E0-FE49-6F64-0A2768E38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E2D1D3-998D-0895-B47E-C8A3475349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1CE4FF-79F5-13AD-FAAB-F01CB7F367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81C765-50E7-1E91-E138-7C1232E918A9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764399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6FEA4F-F6A8-15B3-BBD3-74D06D8E0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1F9A14-44B8-1CF3-015B-9217C8852F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8E474D-7E06-AE5D-5C09-1E3C0AF6AB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6970AA-7553-5548-82D8-74860231F7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3245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2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9"/>
          </a:solidFill>
          <a:ln/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162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harc-org.github.io/boldh/" TargetMode="Externa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hyperlink" Target="https://aldomorodigitale.unibo.it/" TargetMode="External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46820"/>
            <a:ext cx="1086874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450" dirty="0">
                <a:solidFill>
                  <a:srgbClr val="3D3E44"/>
                </a:solidFill>
                <a:latin typeface="Montserrat Bold" panose="020B0604020202020204" charset="0"/>
                <a:ea typeface="Inter Bold" pitchFamily="34" charset="-122"/>
                <a:cs typeface="Inter Bold" pitchFamily="34" charset="-120"/>
              </a:rPr>
              <a:t>L'EREDITÀ DI ALDO MORO. Presentazione dell'Edizione Nazionale delle Opere di Aldo Moro</a:t>
            </a:r>
            <a:endParaRPr lang="en-US" sz="1450" dirty="0">
              <a:latin typeface="Montserrat Bold" panose="020B0604020202020204" charset="0"/>
            </a:endParaRPr>
          </a:p>
          <a:p>
            <a:pPr marL="0" indent="0" algn="ctr">
              <a:lnSpc>
                <a:spcPct val="133000"/>
              </a:lnSpc>
              <a:buNone/>
            </a:pPr>
            <a:r>
              <a:rPr lang="en-US" sz="1450" dirty="0">
                <a:solidFill>
                  <a:srgbClr val="3D3E44"/>
                </a:solidFill>
                <a:latin typeface="Montserrat" panose="00000500000000000000" pitchFamily="2" charset="0"/>
                <a:ea typeface="Inter Light" pitchFamily="34" charset="-122"/>
                <a:cs typeface="Inter Light" pitchFamily="34" charset="-120"/>
              </a:rPr>
              <a:t>Mercoledì 23 settembre 2026 ore 17:00 - Sala della Regina della Camera dei deputati</a:t>
            </a:r>
            <a:endParaRPr lang="en-US" sz="1450" dirty="0">
              <a:latin typeface="Montserrat" panose="00000500000000000000" pitchFamily="2" charset="0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2605" y="1682751"/>
            <a:ext cx="7826789" cy="2387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ext 1"/>
          <p:cNvSpPr/>
          <p:nvPr/>
        </p:nvSpPr>
        <p:spPr>
          <a:xfrm>
            <a:off x="661475" y="4447977"/>
            <a:ext cx="10868745" cy="9449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>
              <a:lnSpc>
                <a:spcPct val="104000"/>
              </a:lnSpc>
            </a:pPr>
            <a:r>
              <a:rPr lang="en-US" sz="2950" i="1" dirty="0" err="1">
                <a:solidFill>
                  <a:schemeClr val="bg1">
                    <a:lumMod val="50000"/>
                  </a:schemeClr>
                </a:solidFill>
                <a:latin typeface="Montserrat Bold" panose="020B0604020202020204" charset="0"/>
                <a:ea typeface="Montserrat Medium" pitchFamily="34" charset="-122"/>
                <a:cs typeface="Montserrat Medium" pitchFamily="34" charset="-120"/>
              </a:rPr>
              <a:t>L'Edizione</a:t>
            </a:r>
            <a:r>
              <a:rPr lang="en-US" sz="2950" i="1" dirty="0">
                <a:solidFill>
                  <a:schemeClr val="bg1">
                    <a:lumMod val="50000"/>
                  </a:schemeClr>
                </a:solidFill>
                <a:latin typeface="Montserrat Bold" panose="020B060402020202020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2950" i="1" dirty="0" err="1">
                <a:solidFill>
                  <a:schemeClr val="bg1">
                    <a:lumMod val="50000"/>
                  </a:schemeClr>
                </a:solidFill>
                <a:latin typeface="Montserrat Bold" panose="020B0604020202020204" charset="0"/>
                <a:ea typeface="Montserrat Medium" pitchFamily="34" charset="-122"/>
                <a:cs typeface="Montserrat Medium" pitchFamily="34" charset="-120"/>
              </a:rPr>
              <a:t>nella</a:t>
            </a:r>
            <a:r>
              <a:rPr lang="en-US" sz="2950" i="1" dirty="0">
                <a:solidFill>
                  <a:schemeClr val="bg1">
                    <a:lumMod val="50000"/>
                  </a:schemeClr>
                </a:solidFill>
                <a:latin typeface="Montserrat Bold" panose="020B060402020202020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2950" i="1" dirty="0" err="1">
                <a:solidFill>
                  <a:schemeClr val="bg1">
                    <a:lumMod val="50000"/>
                  </a:schemeClr>
                </a:solidFill>
                <a:latin typeface="Montserrat Bold" panose="020B0604020202020204" charset="0"/>
                <a:ea typeface="Montserrat Medium" pitchFamily="34" charset="-122"/>
                <a:cs typeface="Montserrat Medium" pitchFamily="34" charset="-120"/>
              </a:rPr>
              <a:t>prospettiva</a:t>
            </a:r>
            <a:r>
              <a:rPr lang="en-US" sz="2950" i="1" dirty="0">
                <a:solidFill>
                  <a:schemeClr val="bg1">
                    <a:lumMod val="50000"/>
                  </a:schemeClr>
                </a:solidFill>
                <a:latin typeface="Montserrat Bold" panose="020B0604020202020204" charset="0"/>
                <a:ea typeface="Montserrat Medium" pitchFamily="34" charset="-122"/>
                <a:cs typeface="Montserrat Medium" pitchFamily="34" charset="-120"/>
              </a:rPr>
              <a:t> delle Digital Humanities</a:t>
            </a:r>
            <a:endParaRPr lang="en-US" sz="2950" dirty="0">
              <a:solidFill>
                <a:schemeClr val="bg1">
                  <a:lumMod val="50000"/>
                </a:schemeClr>
              </a:solidFill>
              <a:latin typeface="Montserrat Bold" panose="020B0604020202020204" charset="0"/>
            </a:endParaRPr>
          </a:p>
          <a:p>
            <a:pPr marL="0" indent="0" algn="ctr">
              <a:lnSpc>
                <a:spcPct val="104000"/>
              </a:lnSpc>
              <a:buNone/>
            </a:pPr>
            <a:r>
              <a:rPr lang="en-US" sz="2600" b="1" dirty="0">
                <a:solidFill>
                  <a:schemeClr val="bg1">
                    <a:lumMod val="50000"/>
                  </a:schemeClr>
                </a:solidFill>
                <a:latin typeface="Montserrat Bold" panose="020B0604020202020204" charset="0"/>
                <a:ea typeface="Montserrat Bold" pitchFamily="34" charset="-122"/>
                <a:cs typeface="Montserrat Bold" pitchFamily="34" charset="-120"/>
              </a:rPr>
              <a:t>Francesca Tomasi -</a:t>
            </a:r>
            <a:r>
              <a:rPr lang="en-US" sz="2600" dirty="0">
                <a:solidFill>
                  <a:schemeClr val="bg1">
                    <a:lumMod val="50000"/>
                  </a:schemeClr>
                </a:solidFill>
                <a:latin typeface="Montserrat Bold" panose="020B0604020202020204" charset="0"/>
                <a:ea typeface="Montserrat Medium" pitchFamily="34" charset="-122"/>
                <a:cs typeface="Montserrat Medium" pitchFamily="34" charset="-120"/>
              </a:rPr>
              <a:t> Università di Bologna</a:t>
            </a:r>
            <a:endParaRPr lang="en-US" sz="2600" dirty="0">
              <a:solidFill>
                <a:schemeClr val="bg1">
                  <a:lumMod val="50000"/>
                </a:schemeClr>
              </a:solidFill>
              <a:latin typeface="Montserrat Bold" panose="020B060402020202020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337625" y="5823049"/>
            <a:ext cx="934791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>
              <a:lnSpc>
                <a:spcPct val="133000"/>
              </a:lnSpc>
            </a:pPr>
            <a:r>
              <a:rPr lang="en-US" sz="1450" b="1" dirty="0">
                <a:solidFill>
                  <a:srgbClr val="3D3E44"/>
                </a:solidFill>
                <a:latin typeface="Montserrat" panose="00000500000000000000" pitchFamily="2" charset="0"/>
                <a:ea typeface="Inter Bold" pitchFamily="34" charset="-122"/>
                <a:cs typeface="Inter Bold" pitchFamily="34" charset="-120"/>
              </a:rPr>
              <a:t>Credits</a:t>
            </a:r>
            <a:r>
              <a:rPr lang="en-US" sz="1450" dirty="0">
                <a:solidFill>
                  <a:srgbClr val="3D3E44"/>
                </a:solidFill>
                <a:latin typeface="Montserrat" panose="00000500000000000000" pitchFamily="2" charset="0"/>
                <a:ea typeface="Inter Light" pitchFamily="34" charset="-122"/>
                <a:cs typeface="Inter Light" pitchFamily="34" charset="-120"/>
              </a:rPr>
              <a:t>: Luisa Ammirati, Erica Andreose, Sebastian Barzaghi, Pasquale Leuzzi, Francesco Paolucci, </a:t>
            </a:r>
            <a:endParaRPr lang="en-US" sz="1450" dirty="0">
              <a:latin typeface="Montserrat" panose="00000500000000000000" pitchFamily="2" charset="0"/>
            </a:endParaRPr>
          </a:p>
          <a:p>
            <a:pPr marL="0" indent="0" algn="ctr">
              <a:lnSpc>
                <a:spcPct val="133000"/>
              </a:lnSpc>
              <a:buNone/>
            </a:pPr>
            <a:r>
              <a:rPr lang="en-US" sz="1450" dirty="0">
                <a:solidFill>
                  <a:srgbClr val="3D3E44"/>
                </a:solidFill>
                <a:latin typeface="Montserrat" panose="00000500000000000000" pitchFamily="2" charset="0"/>
                <a:ea typeface="Inter Light" pitchFamily="34" charset="-122"/>
                <a:cs typeface="Inter Light" pitchFamily="34" charset="-120"/>
              </a:rPr>
              <a:t>Francesca Tomasi, Marialaura Vignocchi, Fabio Vitali, Tommaso Vitale, </a:t>
            </a:r>
            <a:r>
              <a:rPr lang="en-US" sz="1450" i="1" dirty="0">
                <a:solidFill>
                  <a:srgbClr val="3D3E44"/>
                </a:solidFill>
                <a:latin typeface="Montserrat" panose="00000500000000000000" pitchFamily="2" charset="0"/>
                <a:ea typeface="Inter Light" pitchFamily="34" charset="-122"/>
                <a:cs typeface="Inter Light" pitchFamily="34" charset="-120"/>
              </a:rPr>
              <a:t>et al.</a:t>
            </a:r>
            <a:endParaRPr lang="en-US" sz="1450" dirty="0">
              <a:latin typeface="Montserrat" panose="00000500000000000000" pitchFamily="2" charset="0"/>
            </a:endParaRPr>
          </a:p>
        </p:txBody>
      </p:sp>
      <p:pic>
        <p:nvPicPr>
          <p:cNvPr id="7" name="Immagine 6" descr="A.D. 1088.&#10;&#10;Il contenuto generato dall'IA potrebbe non essere corretto.">
            <a:extLst>
              <a:ext uri="{FF2B5EF4-FFF2-40B4-BE49-F238E27FC236}">
                <a16:creationId xmlns:a16="http://schemas.microsoft.com/office/drawing/2014/main" id="{9E457CA5-2C8D-0486-2B8E-AC4E1F932F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07416" y="5066855"/>
            <a:ext cx="891229" cy="756194"/>
          </a:xfrm>
          <a:prstGeom prst="rect">
            <a:avLst/>
          </a:prstGeom>
        </p:spPr>
      </p:pic>
      <p:pic>
        <p:nvPicPr>
          <p:cNvPr id="6" name="Immagine 5" descr="File:CC BY-SA icon.svg - Wikipedia">
            <a:extLst>
              <a:ext uri="{FF2B5EF4-FFF2-40B4-BE49-F238E27FC236}">
                <a16:creationId xmlns:a16="http://schemas.microsoft.com/office/drawing/2014/main" id="{FFF569A3-7229-7DFF-8E12-A4C6255999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4337" y="5940769"/>
            <a:ext cx="1937385" cy="67729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2235" y="399157"/>
            <a:ext cx="4078715" cy="61182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475" y="260367"/>
            <a:ext cx="1634050" cy="1565836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2398553" y="807045"/>
            <a:ext cx="4566032" cy="9451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9000"/>
              </a:lnSpc>
              <a:spcAft>
                <a:spcPts val="800"/>
              </a:spcAft>
              <a:buNone/>
            </a:pPr>
            <a:r>
              <a:rPr lang="en-US" sz="13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Bologna Digital Humanities</a:t>
            </a:r>
            <a:endParaRPr lang="en-US" sz="1300" dirty="0"/>
          </a:p>
          <a:p>
            <a:pPr marL="0" indent="0" algn="l">
              <a:lnSpc>
                <a:spcPct val="119000"/>
              </a:lnSpc>
              <a:buNone/>
            </a:pPr>
            <a:r>
              <a:rPr lang="en-US" sz="1150" b="1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Ricerca, didattica e terza missione al </a:t>
            </a:r>
            <a:endParaRPr lang="en-US" sz="1150" dirty="0"/>
          </a:p>
          <a:p>
            <a:pPr marL="0" indent="0" algn="l">
              <a:lnSpc>
                <a:spcPct val="119000"/>
              </a:lnSpc>
              <a:buNone/>
            </a:pPr>
            <a:r>
              <a:rPr lang="en-US" sz="1150" b="1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Dipartimento di Filologia Classica e Italianistica (FICLIT) dell'Università di Bologna</a:t>
            </a:r>
            <a:endParaRPr lang="en-US" sz="1150" dirty="0"/>
          </a:p>
        </p:txBody>
      </p:sp>
      <p:sp>
        <p:nvSpPr>
          <p:cNvPr id="5" name="Text 1"/>
          <p:cNvSpPr/>
          <p:nvPr/>
        </p:nvSpPr>
        <p:spPr>
          <a:xfrm>
            <a:off x="661475" y="2282428"/>
            <a:ext cx="6296860" cy="4614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900" dirty="0">
                <a:solidFill>
                  <a:srgbClr val="74767D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BolDH e i suoi "petali"</a:t>
            </a:r>
            <a:endParaRPr lang="en-US" sz="2900" dirty="0"/>
          </a:p>
        </p:txBody>
      </p:sp>
      <p:sp>
        <p:nvSpPr>
          <p:cNvPr id="6" name="Shape 2"/>
          <p:cNvSpPr/>
          <p:nvPr/>
        </p:nvSpPr>
        <p:spPr>
          <a:xfrm>
            <a:off x="661475" y="2916932"/>
            <a:ext cx="2022028" cy="1474589"/>
          </a:xfrm>
          <a:prstGeom prst="roundRect">
            <a:avLst>
              <a:gd name="adj" fmla="val 9013"/>
            </a:avLst>
          </a:prstGeom>
          <a:solidFill>
            <a:srgbClr val="FFFFFF"/>
          </a:solidFill>
          <a:ln w="19050">
            <a:solidFill>
              <a:srgbClr val="C5C7D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Text 3"/>
          <p:cNvSpPr/>
          <p:nvPr/>
        </p:nvSpPr>
        <p:spPr>
          <a:xfrm>
            <a:off x="828158" y="3083620"/>
            <a:ext cx="1688661" cy="230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002060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DHDK</a:t>
            </a:r>
            <a:endParaRPr lang="en-US" sz="1450" dirty="0">
              <a:solidFill>
                <a:srgbClr val="002060"/>
              </a:solidFill>
            </a:endParaRPr>
          </a:p>
        </p:txBody>
      </p:sp>
      <p:sp>
        <p:nvSpPr>
          <p:cNvPr id="8" name="Text 4"/>
          <p:cNvSpPr/>
          <p:nvPr/>
        </p:nvSpPr>
        <p:spPr>
          <a:xfrm>
            <a:off x="828158" y="3383459"/>
            <a:ext cx="1688661" cy="6310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1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Laurea magistrale internazionale in Digital Humanities</a:t>
            </a:r>
            <a:endParaRPr lang="en-US" sz="1150" dirty="0"/>
          </a:p>
        </p:txBody>
      </p:sp>
      <p:sp>
        <p:nvSpPr>
          <p:cNvPr id="9" name="Shape 5"/>
          <p:cNvSpPr/>
          <p:nvPr/>
        </p:nvSpPr>
        <p:spPr>
          <a:xfrm>
            <a:off x="2798792" y="2916932"/>
            <a:ext cx="2022127" cy="1474589"/>
          </a:xfrm>
          <a:prstGeom prst="roundRect">
            <a:avLst>
              <a:gd name="adj" fmla="val 9013"/>
            </a:avLst>
          </a:prstGeom>
          <a:solidFill>
            <a:srgbClr val="FFFFFF"/>
          </a:solidFill>
          <a:ln w="19050">
            <a:solidFill>
              <a:srgbClr val="C5C7D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Text 6"/>
          <p:cNvSpPr/>
          <p:nvPr/>
        </p:nvSpPr>
        <p:spPr>
          <a:xfrm>
            <a:off x="2965475" y="3083620"/>
            <a:ext cx="1688760" cy="230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002060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/DH.arc</a:t>
            </a:r>
            <a:endParaRPr lang="en-US" sz="1450" dirty="0">
              <a:solidFill>
                <a:srgbClr val="002060"/>
              </a:solidFill>
            </a:endParaRPr>
          </a:p>
        </p:txBody>
      </p:sp>
      <p:sp>
        <p:nvSpPr>
          <p:cNvPr id="11" name="Text 7"/>
          <p:cNvSpPr/>
          <p:nvPr/>
        </p:nvSpPr>
        <p:spPr>
          <a:xfrm>
            <a:off x="2965475" y="3383459"/>
            <a:ext cx="1688760" cy="6310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1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Centro di ricerca avanzato sulle Digital Humanities</a:t>
            </a:r>
            <a:endParaRPr lang="en-US" sz="1150" dirty="0"/>
          </a:p>
        </p:txBody>
      </p:sp>
      <p:sp>
        <p:nvSpPr>
          <p:cNvPr id="12" name="Shape 8"/>
          <p:cNvSpPr/>
          <p:nvPr/>
        </p:nvSpPr>
        <p:spPr>
          <a:xfrm>
            <a:off x="4936208" y="2916932"/>
            <a:ext cx="2022028" cy="1474589"/>
          </a:xfrm>
          <a:prstGeom prst="roundRect">
            <a:avLst>
              <a:gd name="adj" fmla="val 9013"/>
            </a:avLst>
          </a:prstGeom>
          <a:solidFill>
            <a:srgbClr val="FFFFFF"/>
          </a:solidFill>
          <a:ln w="19050">
            <a:solidFill>
              <a:srgbClr val="C5C7D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Text 9"/>
          <p:cNvSpPr/>
          <p:nvPr/>
        </p:nvSpPr>
        <p:spPr>
          <a:xfrm>
            <a:off x="5102891" y="3083620"/>
            <a:ext cx="1688661" cy="230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002060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ADLab</a:t>
            </a:r>
            <a:endParaRPr lang="en-US" sz="1450" dirty="0">
              <a:solidFill>
                <a:srgbClr val="002060"/>
              </a:solidFill>
            </a:endParaRPr>
          </a:p>
        </p:txBody>
      </p:sp>
      <p:sp>
        <p:nvSpPr>
          <p:cNvPr id="14" name="Text 10"/>
          <p:cNvSpPr/>
          <p:nvPr/>
        </p:nvSpPr>
        <p:spPr>
          <a:xfrm>
            <a:off x="5102891" y="3383459"/>
            <a:ext cx="1688661" cy="8413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1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Laboratorio di acquisizione digitale di fonti primarie eterogenee</a:t>
            </a:r>
            <a:endParaRPr lang="en-US" sz="1150" dirty="0"/>
          </a:p>
        </p:txBody>
      </p:sp>
      <p:sp>
        <p:nvSpPr>
          <p:cNvPr id="15" name="Shape 11"/>
          <p:cNvSpPr/>
          <p:nvPr/>
        </p:nvSpPr>
        <p:spPr>
          <a:xfrm>
            <a:off x="661475" y="4506813"/>
            <a:ext cx="2022028" cy="1474589"/>
          </a:xfrm>
          <a:prstGeom prst="roundRect">
            <a:avLst>
              <a:gd name="adj" fmla="val 9013"/>
            </a:avLst>
          </a:prstGeom>
          <a:solidFill>
            <a:srgbClr val="FFFFFF"/>
          </a:solidFill>
          <a:ln w="19050">
            <a:solidFill>
              <a:srgbClr val="C5C7D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Text 12"/>
          <p:cNvSpPr/>
          <p:nvPr/>
        </p:nvSpPr>
        <p:spPr>
          <a:xfrm>
            <a:off x="828158" y="4673501"/>
            <a:ext cx="1688661" cy="230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002060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Digital Library</a:t>
            </a:r>
            <a:endParaRPr lang="en-US" sz="1450" dirty="0">
              <a:solidFill>
                <a:srgbClr val="002060"/>
              </a:solidFill>
            </a:endParaRPr>
          </a:p>
        </p:txBody>
      </p:sp>
      <p:sp>
        <p:nvSpPr>
          <p:cNvPr id="17" name="Text 13"/>
          <p:cNvSpPr/>
          <p:nvPr/>
        </p:nvSpPr>
        <p:spPr>
          <a:xfrm>
            <a:off x="828158" y="4973340"/>
            <a:ext cx="1688661" cy="8413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1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Conservazione, accesso e disseminazione dei dati culturali</a:t>
            </a:r>
            <a:endParaRPr lang="en-US" sz="1150" dirty="0"/>
          </a:p>
        </p:txBody>
      </p:sp>
      <p:sp>
        <p:nvSpPr>
          <p:cNvPr id="18" name="Shape 14"/>
          <p:cNvSpPr/>
          <p:nvPr/>
        </p:nvSpPr>
        <p:spPr>
          <a:xfrm>
            <a:off x="2798792" y="4506813"/>
            <a:ext cx="2022127" cy="1474589"/>
          </a:xfrm>
          <a:prstGeom prst="roundRect">
            <a:avLst>
              <a:gd name="adj" fmla="val 9013"/>
            </a:avLst>
          </a:prstGeom>
          <a:solidFill>
            <a:srgbClr val="FFFFFF"/>
          </a:solidFill>
          <a:ln w="19050">
            <a:solidFill>
              <a:srgbClr val="C5C7D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Text 15"/>
          <p:cNvSpPr/>
          <p:nvPr/>
        </p:nvSpPr>
        <p:spPr>
          <a:xfrm>
            <a:off x="2965475" y="4673501"/>
            <a:ext cx="1688760" cy="230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002060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CHeDE</a:t>
            </a:r>
            <a:endParaRPr lang="en-US" sz="1450" dirty="0">
              <a:solidFill>
                <a:srgbClr val="002060"/>
              </a:solidFill>
            </a:endParaRPr>
          </a:p>
        </p:txBody>
      </p:sp>
      <p:sp>
        <p:nvSpPr>
          <p:cNvPr id="20" name="Text 16"/>
          <p:cNvSpPr/>
          <p:nvPr/>
        </p:nvSpPr>
        <p:spPr>
          <a:xfrm>
            <a:off x="2965475" y="4973340"/>
            <a:ext cx="1688760" cy="6310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1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Dottorato di ricerca sul patrimonio culturale nell'ecosistema digitale</a:t>
            </a:r>
            <a:endParaRPr lang="en-US" sz="1150" dirty="0"/>
          </a:p>
        </p:txBody>
      </p:sp>
      <p:sp>
        <p:nvSpPr>
          <p:cNvPr id="21" name="Shape 17"/>
          <p:cNvSpPr/>
          <p:nvPr/>
        </p:nvSpPr>
        <p:spPr>
          <a:xfrm>
            <a:off x="4936208" y="4506813"/>
            <a:ext cx="2022028" cy="1474589"/>
          </a:xfrm>
          <a:prstGeom prst="roundRect">
            <a:avLst>
              <a:gd name="adj" fmla="val 9013"/>
            </a:avLst>
          </a:prstGeom>
          <a:solidFill>
            <a:srgbClr val="FFFFFF"/>
          </a:solidFill>
          <a:ln w="19050">
            <a:solidFill>
              <a:srgbClr val="C5C7D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2" name="Text 18"/>
          <p:cNvSpPr/>
          <p:nvPr/>
        </p:nvSpPr>
        <p:spPr>
          <a:xfrm>
            <a:off x="5102891" y="4673501"/>
            <a:ext cx="1688661" cy="230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204C8E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DHDKey!</a:t>
            </a:r>
            <a:endParaRPr lang="en-US" sz="1450" dirty="0"/>
          </a:p>
        </p:txBody>
      </p:sp>
      <p:sp>
        <p:nvSpPr>
          <p:cNvPr id="23" name="Text 19"/>
          <p:cNvSpPr/>
          <p:nvPr/>
        </p:nvSpPr>
        <p:spPr>
          <a:xfrm>
            <a:off x="5102891" y="4973340"/>
            <a:ext cx="1688661" cy="6310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1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Un portfolio di progetti di ricerca nel campo delle Digital Humanities</a:t>
            </a:r>
            <a:endParaRPr lang="en-US" sz="1150" dirty="0"/>
          </a:p>
        </p:txBody>
      </p:sp>
      <p:sp>
        <p:nvSpPr>
          <p:cNvPr id="24" name="Text 20"/>
          <p:cNvSpPr/>
          <p:nvPr/>
        </p:nvSpPr>
        <p:spPr>
          <a:xfrm>
            <a:off x="2398553" y="436761"/>
            <a:ext cx="2668010" cy="210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150" b="1" u="sng" dirty="0">
                <a:solidFill>
                  <a:srgbClr val="6E809C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https://dharc-org.github.io/boldh/</a:t>
            </a:r>
            <a:endParaRPr lang="en-US" sz="11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2046" y="472640"/>
            <a:ext cx="10868745" cy="465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900" dirty="0">
                <a:solidFill>
                  <a:schemeClr val="bg1">
                    <a:lumMod val="50000"/>
                  </a:schemeClr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L'edizione digitale</a:t>
            </a:r>
            <a:endParaRPr lang="en-US" sz="29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5906" y="1331235"/>
            <a:ext cx="5297218" cy="19613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 1"/>
          <p:cNvSpPr/>
          <p:nvPr/>
        </p:nvSpPr>
        <p:spPr>
          <a:xfrm>
            <a:off x="752046" y="199194"/>
            <a:ext cx="2491148" cy="2734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9000"/>
              </a:lnSpc>
              <a:spcAft>
                <a:spcPts val="1000"/>
              </a:spcAft>
              <a:buNone/>
            </a:pPr>
            <a:r>
              <a:rPr lang="en-US" sz="1150" b="1" u="sng" dirty="0">
                <a:solidFill>
                  <a:srgbClr val="536279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https://aldomorodigitale.unibo.it/</a:t>
            </a:r>
            <a:endParaRPr lang="en-US" sz="1150" dirty="0"/>
          </a:p>
        </p:txBody>
      </p:sp>
      <p:sp>
        <p:nvSpPr>
          <p:cNvPr id="11" name="Text 1">
            <a:extLst>
              <a:ext uri="{FF2B5EF4-FFF2-40B4-BE49-F238E27FC236}">
                <a16:creationId xmlns:a16="http://schemas.microsoft.com/office/drawing/2014/main" id="{5A66AE0D-D950-6634-7BB8-C231AD57ED6E}"/>
              </a:ext>
            </a:extLst>
          </p:cNvPr>
          <p:cNvSpPr/>
          <p:nvPr/>
        </p:nvSpPr>
        <p:spPr>
          <a:xfrm>
            <a:off x="752046" y="934812"/>
            <a:ext cx="6800941" cy="2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200" dirty="0">
                <a:solidFill>
                  <a:srgbClr val="3D3E44"/>
                </a:solidFill>
                <a:latin typeface="Inter Light" panose="020B0604020202020204" charset="0"/>
                <a:ea typeface="Inter Light" panose="020B0604020202020204" charset="0"/>
                <a:cs typeface="Inter Light" pitchFamily="34" charset="-120"/>
              </a:rPr>
              <a:t>Testi critici, annotati, commentati e accessibili attraverso più percorsi di consultazione</a:t>
            </a:r>
            <a:endParaRPr lang="en-US" sz="1200" dirty="0">
              <a:latin typeface="Inter Light" panose="020B0604020202020204" charset="0"/>
              <a:ea typeface="Inter Light" panose="020B0604020202020204" charset="0"/>
            </a:endParaRP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47CF367A-CB4D-E0F0-448C-BBDE00BFA8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371" y="6577454"/>
            <a:ext cx="8019048" cy="200000"/>
          </a:xfrm>
          <a:prstGeom prst="rect">
            <a:avLst/>
          </a:prstGeom>
        </p:spPr>
      </p:pic>
      <p:pic>
        <p:nvPicPr>
          <p:cNvPr id="15" name="Immagine 14" descr="The image appears to be a webpage interface with a selection menu for choosing different volumes and sections of a multi-volume work, including various historical and political themes, along with a list of contributing authors and editors.&#10;&#10;Il contenuto generato dall'IA potrebbe non essere corretto.">
            <a:extLst>
              <a:ext uri="{FF2B5EF4-FFF2-40B4-BE49-F238E27FC236}">
                <a16:creationId xmlns:a16="http://schemas.microsoft.com/office/drawing/2014/main" id="{75FE4AA6-645B-AE26-F5C0-7EE41861EB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233" y="3678062"/>
            <a:ext cx="5388824" cy="26435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Immagine 16" descr="The image is a visual representation of an organized collection categorized into sections for people, locations, organizations, and bibliographic references.&#10;&#10;Il contenuto generato dall'IA potrebbe non essere corretto.">
            <a:extLst>
              <a:ext uri="{FF2B5EF4-FFF2-40B4-BE49-F238E27FC236}">
                <a16:creationId xmlns:a16="http://schemas.microsoft.com/office/drawing/2014/main" id="{E0070B9F-D501-6578-2580-4C558DEF96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3506" y="1273856"/>
            <a:ext cx="1159486" cy="21843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1" name="Immagine 20" descr="The image is a trio of black and white diagrams showcasing a book cover and related navigational features, emphasizing a searchable, analytical content with a focus on research.&#10;&#10;Il contenuto generato dall'IA potrebbe non essere corretto.">
            <a:extLst>
              <a:ext uri="{FF2B5EF4-FFF2-40B4-BE49-F238E27FC236}">
                <a16:creationId xmlns:a16="http://schemas.microsoft.com/office/drawing/2014/main" id="{67A67E03-339D-8DF3-18F0-8E31DDDA82C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52987" y="1193904"/>
            <a:ext cx="4305739" cy="22129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Immagine 3" descr="The image displays a webpage or document interface, featuring a form with fields for user input, including a section for selecting a book and a field for entering a title.&#10;&#10;Il contenuto generato dall'IA potrebbe non essere corretto.">
            <a:extLst>
              <a:ext uri="{FF2B5EF4-FFF2-40B4-BE49-F238E27FC236}">
                <a16:creationId xmlns:a16="http://schemas.microsoft.com/office/drawing/2014/main" id="{ACF2B6D9-B589-8697-3CEE-68C64B5ACB9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6000" y="3647206"/>
            <a:ext cx="5925176" cy="26867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1157" y="373507"/>
            <a:ext cx="10868745" cy="5316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900" dirty="0">
                <a:solidFill>
                  <a:srgbClr val="74767D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La conoscenza entra nel testo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491157" y="883142"/>
            <a:ext cx="11478330" cy="258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Annotazione semiautomatica con l'ambiente KwicKwocKwac</a:t>
            </a:r>
            <a:endParaRPr lang="en-US" sz="13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157" y="1260414"/>
            <a:ext cx="11209686" cy="5114986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5468F58C-D827-94D1-5D46-A3C952D88120}"/>
              </a:ext>
            </a:extLst>
          </p:cNvPr>
          <p:cNvSpPr txBox="1"/>
          <p:nvPr/>
        </p:nvSpPr>
        <p:spPr>
          <a:xfrm>
            <a:off x="222512" y="6507522"/>
            <a:ext cx="11478331" cy="2616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it-IT" sz="1100" b="0" dirty="0">
                <a:solidFill>
                  <a:schemeClr val="accent1">
                    <a:lumMod val="75000"/>
                  </a:schemeClr>
                </a:solidFill>
                <a:effectLst/>
                <a:latin typeface="Inter Light" panose="020B0604020202020204" charset="0"/>
                <a:ea typeface="Inter Light" panose="020B0604020202020204" charset="0"/>
              </a:rPr>
              <a:t>Barzaghi, S., Paolucci, F., Tomasi, F., Vitali, F. (2024). </a:t>
            </a:r>
            <a:r>
              <a:rPr lang="it-IT" sz="1100" b="0" i="1" dirty="0" err="1">
                <a:solidFill>
                  <a:schemeClr val="accent1">
                    <a:lumMod val="75000"/>
                  </a:schemeClr>
                </a:solidFill>
                <a:effectLst/>
                <a:latin typeface="Inter Light" panose="020B0604020202020204" charset="0"/>
                <a:ea typeface="Inter Light" panose="020B0604020202020204" charset="0"/>
              </a:rPr>
              <a:t>KwicKwocKwac</a:t>
            </a:r>
            <a:r>
              <a:rPr lang="it-IT" sz="1100" b="0" i="1" dirty="0">
                <a:solidFill>
                  <a:schemeClr val="accent1">
                    <a:lumMod val="75000"/>
                  </a:schemeClr>
                </a:solidFill>
                <a:effectLst/>
                <a:latin typeface="Inter Light" panose="020B0604020202020204" charset="0"/>
                <a:ea typeface="Inter Light" panose="020B0604020202020204" charset="0"/>
              </a:rPr>
              <a:t>, a tool for </a:t>
            </a:r>
            <a:r>
              <a:rPr lang="it-IT" sz="1100" b="0" i="1" dirty="0" err="1">
                <a:solidFill>
                  <a:schemeClr val="accent1">
                    <a:lumMod val="75000"/>
                  </a:schemeClr>
                </a:solidFill>
                <a:effectLst/>
                <a:latin typeface="Inter Light" panose="020B0604020202020204" charset="0"/>
                <a:ea typeface="Inter Light" panose="020B0604020202020204" charset="0"/>
              </a:rPr>
              <a:t>rapidly</a:t>
            </a:r>
            <a:r>
              <a:rPr lang="it-IT" sz="1100" b="0" i="1" dirty="0">
                <a:solidFill>
                  <a:schemeClr val="accent1">
                    <a:lumMod val="75000"/>
                  </a:schemeClr>
                </a:solidFill>
                <a:effectLst/>
                <a:latin typeface="Inter Light" panose="020B0604020202020204" charset="0"/>
                <a:ea typeface="Inter Light" panose="020B0604020202020204" charset="0"/>
              </a:rPr>
              <a:t> </a:t>
            </a:r>
            <a:r>
              <a:rPr lang="it-IT" sz="1100" b="0" i="1" dirty="0" err="1">
                <a:solidFill>
                  <a:schemeClr val="accent1">
                    <a:lumMod val="75000"/>
                  </a:schemeClr>
                </a:solidFill>
                <a:effectLst/>
                <a:latin typeface="Inter Light" panose="020B0604020202020204" charset="0"/>
                <a:ea typeface="Inter Light" panose="020B0604020202020204" charset="0"/>
              </a:rPr>
              <a:t>generating</a:t>
            </a:r>
            <a:r>
              <a:rPr lang="it-IT" sz="1100" b="0" i="1" dirty="0">
                <a:solidFill>
                  <a:schemeClr val="accent1">
                    <a:lumMod val="75000"/>
                  </a:schemeClr>
                </a:solidFill>
                <a:effectLst/>
                <a:latin typeface="Inter Light" panose="020B0604020202020204" charset="0"/>
                <a:ea typeface="Inter Light" panose="020B0604020202020204" charset="0"/>
              </a:rPr>
              <a:t> </a:t>
            </a:r>
            <a:r>
              <a:rPr lang="it-IT" sz="1100" b="0" i="1" dirty="0" err="1">
                <a:solidFill>
                  <a:schemeClr val="accent1">
                    <a:lumMod val="75000"/>
                  </a:schemeClr>
                </a:solidFill>
                <a:effectLst/>
                <a:latin typeface="Inter Light" panose="020B0604020202020204" charset="0"/>
                <a:ea typeface="Inter Light" panose="020B0604020202020204" charset="0"/>
              </a:rPr>
              <a:t>concordances</a:t>
            </a:r>
            <a:r>
              <a:rPr lang="it-IT" sz="1100" b="0" i="1" dirty="0">
                <a:solidFill>
                  <a:schemeClr val="accent1">
                    <a:lumMod val="75000"/>
                  </a:schemeClr>
                </a:solidFill>
                <a:effectLst/>
                <a:latin typeface="Inter Light" panose="020B0604020202020204" charset="0"/>
                <a:ea typeface="Inter Light" panose="020B0604020202020204" charset="0"/>
              </a:rPr>
              <a:t> and </a:t>
            </a:r>
            <a:r>
              <a:rPr lang="it-IT" sz="1100" b="0" i="1" dirty="0" err="1">
                <a:solidFill>
                  <a:schemeClr val="accent1">
                    <a:lumMod val="75000"/>
                  </a:schemeClr>
                </a:solidFill>
                <a:effectLst/>
                <a:latin typeface="Inter Light" panose="020B0604020202020204" charset="0"/>
                <a:ea typeface="Inter Light" panose="020B0604020202020204" charset="0"/>
              </a:rPr>
              <a:t>marking</a:t>
            </a:r>
            <a:r>
              <a:rPr lang="it-IT" sz="1100" b="0" i="1" dirty="0">
                <a:solidFill>
                  <a:schemeClr val="accent1">
                    <a:lumMod val="75000"/>
                  </a:schemeClr>
                </a:solidFill>
                <a:effectLst/>
                <a:latin typeface="Inter Light" panose="020B0604020202020204" charset="0"/>
                <a:ea typeface="Inter Light" panose="020B0604020202020204" charset="0"/>
              </a:rPr>
              <a:t> up a </a:t>
            </a:r>
            <a:r>
              <a:rPr lang="it-IT" sz="1100" b="0" i="1" dirty="0" err="1">
                <a:solidFill>
                  <a:schemeClr val="accent1">
                    <a:lumMod val="75000"/>
                  </a:schemeClr>
                </a:solidFill>
                <a:effectLst/>
                <a:latin typeface="Inter Light" panose="020B0604020202020204" charset="0"/>
                <a:ea typeface="Inter Light" panose="020B0604020202020204" charset="0"/>
              </a:rPr>
              <a:t>literary</a:t>
            </a:r>
            <a:r>
              <a:rPr lang="it-IT" sz="1100" b="0" i="1" dirty="0">
                <a:solidFill>
                  <a:schemeClr val="accent1">
                    <a:lumMod val="75000"/>
                  </a:schemeClr>
                </a:solidFill>
                <a:effectLst/>
                <a:latin typeface="Inter Light" panose="020B0604020202020204" charset="0"/>
                <a:ea typeface="Inter Light" panose="020B0604020202020204" charset="0"/>
              </a:rPr>
              <a:t> text </a:t>
            </a:r>
            <a:r>
              <a:rPr lang="it-IT" sz="1100" b="0" dirty="0">
                <a:solidFill>
                  <a:schemeClr val="accent1">
                    <a:lumMod val="75000"/>
                  </a:schemeClr>
                </a:solidFill>
                <a:effectLst/>
                <a:latin typeface="Inter Light" panose="020B0604020202020204" charset="0"/>
                <a:ea typeface="Inter Light" panose="020B0604020202020204" charset="0"/>
              </a:rPr>
              <a:t>[10.48550/arxiv.2410.06043].</a:t>
            </a:r>
            <a:endParaRPr lang="it-IT" sz="1100" dirty="0">
              <a:solidFill>
                <a:schemeClr val="accent1">
                  <a:lumMod val="75000"/>
                </a:schemeClr>
              </a:solidFill>
              <a:latin typeface="Inter Light" panose="020B0604020202020204" charset="0"/>
              <a:ea typeface="Inter Light" panose="020B060402020202020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4195CCCC-CF11-44A5-98DB-A2C023ADF1F7}"/>
              </a:ext>
            </a:extLst>
          </p:cNvPr>
          <p:cNvSpPr>
            <a:spLocks noGrp="1"/>
          </p:cNvSpPr>
          <p:nvPr/>
        </p:nvSpPr>
        <p:spPr>
          <a:xfrm>
            <a:off x="647700" y="3629025"/>
            <a:ext cx="1524000" cy="2190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056"/>
          </a:bodyPr>
          <a:lstStyle/>
          <a:p>
            <a:pPr>
              <a:defRPr sz="9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Testo annotato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ACDDA4CC-1D5E-4FE1-89FA-5B26B62B7608}"/>
              </a:ext>
            </a:extLst>
          </p:cNvPr>
          <p:cNvSpPr>
            <a:spLocks noGrp="1"/>
          </p:cNvSpPr>
          <p:nvPr/>
        </p:nvSpPr>
        <p:spPr>
          <a:xfrm>
            <a:off x="647700" y="5981700"/>
            <a:ext cx="1047750" cy="2190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056"/>
          </a:bodyPr>
          <a:lstStyle/>
          <a:p>
            <a:pPr>
              <a:defRPr sz="9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Persone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E6BCA12E-8BBA-4783-B19D-D8E2F14FE800}"/>
              </a:ext>
            </a:extLst>
          </p:cNvPr>
          <p:cNvSpPr>
            <a:spLocks noGrp="1"/>
          </p:cNvSpPr>
          <p:nvPr/>
        </p:nvSpPr>
        <p:spPr>
          <a:xfrm>
            <a:off x="7200900" y="3238500"/>
            <a:ext cx="904875" cy="2190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056"/>
          </a:bodyPr>
          <a:lstStyle/>
          <a:p>
            <a:pPr>
              <a:defRPr sz="9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Luoghi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D73EEF5-B745-42BE-BC74-9910B33D37F5}"/>
              </a:ext>
            </a:extLst>
          </p:cNvPr>
          <p:cNvSpPr>
            <a:spLocks noGrp="1"/>
          </p:cNvSpPr>
          <p:nvPr/>
        </p:nvSpPr>
        <p:spPr>
          <a:xfrm>
            <a:off x="7200900" y="5972175"/>
            <a:ext cx="1524000" cy="2190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056"/>
          </a:bodyPr>
          <a:lstStyle/>
          <a:p>
            <a:pPr>
              <a:defRPr sz="9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Ricerca avanzata</a:t>
            </a:r>
          </a:p>
        </p:txBody>
      </p:sp>
      <p:pic>
        <p:nvPicPr>
          <p:cNvPr id="20" name="Immagine 19" descr="The image appears to be a text interface displaying a document or a page from a book, likely with text editing or annotation features.&#10;&#10;Il contenuto generato dall'IA potrebbe non essere corretto.">
            <a:extLst>
              <a:ext uri="{FF2B5EF4-FFF2-40B4-BE49-F238E27FC236}">
                <a16:creationId xmlns:a16="http://schemas.microsoft.com/office/drawing/2014/main" id="{DFFF5A96-55D6-6802-7092-5B010BD4A5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45" y="866650"/>
            <a:ext cx="9330709" cy="57521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Immagine 13" descr="Edizione Nazionale delle Opere di Aldo Moro.&#10;&#10;Il contenuto generato dall'IA potrebbe non essere corretto.">
            <a:extLst>
              <a:ext uri="{FF2B5EF4-FFF2-40B4-BE49-F238E27FC236}">
                <a16:creationId xmlns:a16="http://schemas.microsoft.com/office/drawing/2014/main" id="{F9EAEDE6-610A-6D5A-861E-61F3FC72EA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3791" y="839173"/>
            <a:ext cx="8834764" cy="54715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Immagine 21" descr="The image displays a map interface with a world map showing different locations, with clickable points that filter search results by specific place names, and a reset button for toggling visibility.&#10;&#10;Il contenuto generato dall'IA potrebbe non essere corretto.">
            <a:extLst>
              <a:ext uri="{FF2B5EF4-FFF2-40B4-BE49-F238E27FC236}">
                <a16:creationId xmlns:a16="http://schemas.microsoft.com/office/drawing/2014/main" id="{9A25727C-65E3-2571-E4EF-A85C7C66E5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445" y="3807382"/>
            <a:ext cx="8089260" cy="30441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Immagine 23" descr="The image displays a webpage interface with a search bar and a list of people, showing their normalized names, occurrences, and a filterable table.&#10;&#10;Il contenuto generato dall'IA potrebbe non essere corretto.">
            <a:extLst>
              <a:ext uri="{FF2B5EF4-FFF2-40B4-BE49-F238E27FC236}">
                <a16:creationId xmlns:a16="http://schemas.microsoft.com/office/drawing/2014/main" id="{C09BFFB7-FB58-F094-40CB-BAD9EE513F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6056" y="3318561"/>
            <a:ext cx="7122499" cy="34836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Immagine 18"/>
          <p:cNvPicPr>
            <a:picLocks noChangeAspect="1"/>
          </p:cNvPicPr>
          <p:nvPr/>
        </p:nvPicPr>
        <p:blipFill>
          <a:blip r:embed="rId7"/>
          <a:srcRect t="10799" b="10799"/>
          <a:stretch>
            <a:fillRect/>
          </a:stretch>
        </p:blipFill>
        <p:spPr>
          <a:xfrm>
            <a:off x="2058008" y="833828"/>
            <a:ext cx="7920401" cy="43397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62C91E13-1863-3D55-FA33-106D423801E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40512" y="1635211"/>
            <a:ext cx="5203184" cy="51643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 0">
            <a:extLst>
              <a:ext uri="{FF2B5EF4-FFF2-40B4-BE49-F238E27FC236}">
                <a16:creationId xmlns:a16="http://schemas.microsoft.com/office/drawing/2014/main" id="{C3967579-C99B-B7ED-FB43-F7A4A62A997D}"/>
              </a:ext>
            </a:extLst>
          </p:cNvPr>
          <p:cNvSpPr/>
          <p:nvPr/>
        </p:nvSpPr>
        <p:spPr>
          <a:xfrm>
            <a:off x="427905" y="132951"/>
            <a:ext cx="10868745" cy="3839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900" dirty="0">
                <a:solidFill>
                  <a:srgbClr val="74767D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Indici, annotazioni, filtri e visualizzazioni</a:t>
            </a:r>
            <a:endParaRPr lang="en-US" sz="2900" dirty="0"/>
          </a:p>
        </p:txBody>
      </p:sp>
      <p:sp>
        <p:nvSpPr>
          <p:cNvPr id="12" name="Text 1">
            <a:extLst>
              <a:ext uri="{FF2B5EF4-FFF2-40B4-BE49-F238E27FC236}">
                <a16:creationId xmlns:a16="http://schemas.microsoft.com/office/drawing/2014/main" id="{D173A099-77B9-C114-12B1-CF4661C54C14}"/>
              </a:ext>
            </a:extLst>
          </p:cNvPr>
          <p:cNvSpPr/>
          <p:nvPr/>
        </p:nvSpPr>
        <p:spPr>
          <a:xfrm>
            <a:off x="427905" y="596989"/>
            <a:ext cx="11478330" cy="162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3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Dalla lettura del documento all'esplorazione trasversale del corpus</a:t>
            </a: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95359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nodeType="after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4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8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9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17CF23-E8A3-CA15-3C4E-9A89ACE9B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CE59D235-150B-7DD2-7F48-60CE618169B3}"/>
              </a:ext>
            </a:extLst>
          </p:cNvPr>
          <p:cNvSpPr>
            <a:spLocks noGrp="1"/>
          </p:cNvSpPr>
          <p:nvPr/>
        </p:nvSpPr>
        <p:spPr>
          <a:xfrm>
            <a:off x="226030" y="227447"/>
            <a:ext cx="1114425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250" b="1">
                <a:solidFill>
                  <a:srgbClr val="162A3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it-IT" sz="2900" dirty="0">
                <a:solidFill>
                  <a:schemeClr val="bg1">
                    <a:lumMod val="50000"/>
                  </a:schemeClr>
                </a:solidFill>
                <a:latin typeface="Montserrat Medium" panose="00000600000000000000" pitchFamily="2" charset="0"/>
                <a:ea typeface="Bitstream Charter"/>
                <a:cs typeface="Bitstream Charter"/>
              </a:rPr>
              <a:t>La sfida delle Digital Humanities</a:t>
            </a:r>
            <a:endParaRPr sz="2900" dirty="0">
              <a:solidFill>
                <a:schemeClr val="bg1">
                  <a:lumMod val="50000"/>
                </a:schemeClr>
              </a:solidFill>
              <a:latin typeface="Montserrat Medium" panose="00000600000000000000" pitchFamily="2" charset="0"/>
              <a:ea typeface="Bitstream Charter"/>
              <a:cs typeface="Bitstream Charter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84FE377-19B7-3F56-D70F-AEB0773EFD31}"/>
              </a:ext>
            </a:extLst>
          </p:cNvPr>
          <p:cNvSpPr>
            <a:spLocks noGrp="1"/>
          </p:cNvSpPr>
          <p:nvPr/>
        </p:nvSpPr>
        <p:spPr>
          <a:xfrm>
            <a:off x="226030" y="717813"/>
            <a:ext cx="1076325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050" b="0">
                <a:solidFill>
                  <a:srgbClr val="5E6C7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it-IT" sz="1300" b="0" dirty="0">
                <a:solidFill>
                  <a:srgbClr val="5E6C76"/>
                </a:solidFill>
                <a:latin typeface="Inter Light" panose="020B0604020202020204" charset="0"/>
                <a:ea typeface="Inter Light" panose="020B0604020202020204" charset="0"/>
                <a:cs typeface="Bitstream Charter"/>
              </a:rPr>
              <a:t>Leggere, interrogare, scaricare, condividere, preservare... </a:t>
            </a:r>
            <a:r>
              <a:rPr lang="it-IT" sz="1300" b="1" dirty="0">
                <a:solidFill>
                  <a:srgbClr val="5E6C76"/>
                </a:solidFill>
                <a:latin typeface="Inter Light" panose="020B0604020202020204" charset="0"/>
                <a:ea typeface="Inter Light" panose="020B0604020202020204" charset="0"/>
                <a:cs typeface="Bitstream Charter"/>
              </a:rPr>
              <a:t>Svelare nuova conoscenza</a:t>
            </a:r>
            <a:endParaRPr sz="1300" b="1" dirty="0">
              <a:solidFill>
                <a:srgbClr val="5E6C76"/>
              </a:solidFill>
              <a:latin typeface="Inter Light" panose="020B0604020202020204" charset="0"/>
              <a:ea typeface="Inter Light" panose="020B0604020202020204" charset="0"/>
              <a:cs typeface="Bitstream Charter"/>
            </a:endParaRPr>
          </a:p>
        </p:txBody>
      </p:sp>
      <p:pic>
        <p:nvPicPr>
          <p:cNvPr id="14" name="Immagine 13" descr="Scarica&#10;&#10;Il contenuto generato dall'IA potrebbe non essere corretto.">
            <a:extLst>
              <a:ext uri="{FF2B5EF4-FFF2-40B4-BE49-F238E27FC236}">
                <a16:creationId xmlns:a16="http://schemas.microsoft.com/office/drawing/2014/main" id="{AE3C9E1A-D5AA-3129-7B67-F74E00AF9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5119" y="2154289"/>
            <a:ext cx="2245425" cy="8954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Immagine 3" descr="The image seems to be a screenshot of a web page with a form or document interface, likely from an online platform like WordPress. The page includes various fields such as 'Post type', 'Status', 'Editor', 'Tags', and 'Date'. It also shows a specific post titled 'Discourse delivered to the Chamber on the Concordat between State and Church' with a date and number, and a section detailing a speech given by Cardinal Ratzinger (later Pope Benedict XVI) in 1965, discussing the relationship between the Church and the State.&#10;&#10;Il contenuto generato dall'IA potrebbe non essere corretto.">
            <a:extLst>
              <a:ext uri="{FF2B5EF4-FFF2-40B4-BE49-F238E27FC236}">
                <a16:creationId xmlns:a16="http://schemas.microsoft.com/office/drawing/2014/main" id="{7B3FA249-6AE1-5440-FAE2-7CA00803C9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030" y="1076216"/>
            <a:ext cx="5745792" cy="54107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magine 6" descr="Discorso a Mestre in vista del congresso&#10;&#10;Il contenuto generato dall'IA potrebbe non essere corretto.">
            <a:extLst>
              <a:ext uri="{FF2B5EF4-FFF2-40B4-BE49-F238E27FC236}">
                <a16:creationId xmlns:a16="http://schemas.microsoft.com/office/drawing/2014/main" id="{1A5D9D57-76BA-581B-DC83-6366ACB176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624" y="3438870"/>
            <a:ext cx="5658346" cy="30480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Immagine 12" descr="The text is an abstract from a document detailing a speech delivered by Moro at a Christian Democratic Party congress in Mestre, discussing the need for the party to broaden its social and civil rights claims and warning of the potential for a reactionary regime.&#10;&#10;Il contenuto generato dall'IA potrebbe non essere corretto.">
            <a:extLst>
              <a:ext uri="{FF2B5EF4-FFF2-40B4-BE49-F238E27FC236}">
                <a16:creationId xmlns:a16="http://schemas.microsoft.com/office/drawing/2014/main" id="{B94D9A88-379D-7812-11BA-746C001FE0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7419" y="1048224"/>
            <a:ext cx="5523418" cy="8954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Immagine 15" descr="The image depicts a user interface with various buttons, including a download icon, a social media feed, and a communication tool, arranged in a grid layout.&#10;&#10;Il contenuto generato dall'IA potrebbe non essere corretto.">
            <a:extLst>
              <a:ext uri="{FF2B5EF4-FFF2-40B4-BE49-F238E27FC236}">
                <a16:creationId xmlns:a16="http://schemas.microsoft.com/office/drawing/2014/main" id="{59D39BAA-D062-50B2-16ED-933E38C85B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7624" y="2154289"/>
            <a:ext cx="957734" cy="24074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77772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4DEF68C5-FEBA-4C60-8C8B-CC137A26F7DA}"/>
              </a:ext>
            </a:extLst>
          </p:cNvPr>
          <p:cNvSpPr>
            <a:spLocks noGrp="1"/>
          </p:cNvSpPr>
          <p:nvPr/>
        </p:nvSpPr>
        <p:spPr>
          <a:xfrm>
            <a:off x="226030" y="227447"/>
            <a:ext cx="1114425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250" b="1">
                <a:solidFill>
                  <a:srgbClr val="162A3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it-IT" sz="2900" dirty="0">
                <a:solidFill>
                  <a:schemeClr val="bg1">
                    <a:lumMod val="50000"/>
                  </a:schemeClr>
                </a:solidFill>
                <a:latin typeface="Montserrat Medium" panose="00000600000000000000" pitchFamily="2" charset="0"/>
                <a:ea typeface="Bitstream Charter"/>
                <a:cs typeface="Bitstream Charter"/>
              </a:rPr>
              <a:t>Apertura, condivisione e riusabilità</a:t>
            </a:r>
            <a:endParaRPr sz="2900" dirty="0">
              <a:solidFill>
                <a:schemeClr val="bg1">
                  <a:lumMod val="50000"/>
                </a:schemeClr>
              </a:solidFill>
              <a:latin typeface="Montserrat Medium" panose="00000600000000000000" pitchFamily="2" charset="0"/>
              <a:ea typeface="Bitstream Charter"/>
              <a:cs typeface="Bitstream Charter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61852F03-D262-4A23-AEBF-C757CB80C3E2}"/>
              </a:ext>
            </a:extLst>
          </p:cNvPr>
          <p:cNvSpPr>
            <a:spLocks noGrp="1"/>
          </p:cNvSpPr>
          <p:nvPr/>
        </p:nvSpPr>
        <p:spPr>
          <a:xfrm>
            <a:off x="226030" y="717813"/>
            <a:ext cx="1076325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050" b="0">
                <a:solidFill>
                  <a:srgbClr val="5E6C7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00" b="0" dirty="0">
                <a:solidFill>
                  <a:srgbClr val="5E6C76"/>
                </a:solidFill>
                <a:latin typeface="Inter Light" panose="020B0604020202020204" charset="0"/>
                <a:ea typeface="Inter Light" panose="020B0604020202020204" charset="0"/>
                <a:cs typeface="Bitstream Charter"/>
              </a:rPr>
              <a:t>Il </a:t>
            </a:r>
            <a:r>
              <a:rPr sz="1300" b="0" dirty="0" err="1">
                <a:solidFill>
                  <a:srgbClr val="5E6C76"/>
                </a:solidFill>
                <a:latin typeface="Inter Light" panose="020B0604020202020204" charset="0"/>
                <a:ea typeface="Inter Light" panose="020B0604020202020204" charset="0"/>
                <a:cs typeface="Bitstream Charter"/>
              </a:rPr>
              <a:t>metodo</a:t>
            </a:r>
            <a:r>
              <a:rPr lang="it-IT" sz="1300" b="0" dirty="0">
                <a:solidFill>
                  <a:srgbClr val="5E6C76"/>
                </a:solidFill>
                <a:latin typeface="Inter Light" panose="020B0604020202020204" charset="0"/>
                <a:ea typeface="Inter Light" panose="020B0604020202020204" charset="0"/>
                <a:cs typeface="Bitstream Charter"/>
              </a:rPr>
              <a:t> è documentato e</a:t>
            </a:r>
            <a:r>
              <a:rPr sz="1300" b="0" dirty="0">
                <a:solidFill>
                  <a:srgbClr val="5E6C76"/>
                </a:solidFill>
                <a:latin typeface="Inter Light" panose="020B0604020202020204" charset="0"/>
                <a:ea typeface="Inter Light" panose="020B0604020202020204" charset="0"/>
                <a:cs typeface="Bitstream Charter"/>
              </a:rPr>
              <a:t> </a:t>
            </a:r>
            <a:r>
              <a:rPr sz="1300" b="0" dirty="0" err="1">
                <a:solidFill>
                  <a:srgbClr val="5E6C76"/>
                </a:solidFill>
                <a:latin typeface="Inter Light" panose="020B0604020202020204" charset="0"/>
                <a:ea typeface="Inter Light" panose="020B0604020202020204" charset="0"/>
                <a:cs typeface="Bitstream Charter"/>
              </a:rPr>
              <a:t>resta</a:t>
            </a:r>
            <a:r>
              <a:rPr sz="1300" b="0" dirty="0">
                <a:solidFill>
                  <a:srgbClr val="5E6C76"/>
                </a:solidFill>
                <a:latin typeface="Inter Light" panose="020B0604020202020204" charset="0"/>
                <a:ea typeface="Inter Light" panose="020B0604020202020204" charset="0"/>
                <a:cs typeface="Bitstream Charter"/>
              </a:rPr>
              <a:t> </a:t>
            </a:r>
            <a:r>
              <a:rPr sz="1300" b="0" dirty="0" err="1">
                <a:solidFill>
                  <a:srgbClr val="5E6C76"/>
                </a:solidFill>
                <a:latin typeface="Inter Light" panose="020B0604020202020204" charset="0"/>
                <a:ea typeface="Inter Light" panose="020B0604020202020204" charset="0"/>
                <a:cs typeface="Bitstream Charter"/>
              </a:rPr>
              <a:t>verificabile</a:t>
            </a:r>
            <a:r>
              <a:rPr sz="1300" b="0" dirty="0">
                <a:solidFill>
                  <a:srgbClr val="5E6C76"/>
                </a:solidFill>
                <a:latin typeface="Inter Light" panose="020B0604020202020204" charset="0"/>
                <a:ea typeface="Inter Light" panose="020B0604020202020204" charset="0"/>
                <a:cs typeface="Bitstream Charter"/>
              </a:rPr>
              <a:t>, </a:t>
            </a:r>
            <a:r>
              <a:rPr sz="1300" b="0" dirty="0" err="1">
                <a:solidFill>
                  <a:srgbClr val="5E6C76"/>
                </a:solidFill>
                <a:latin typeface="Inter Light" panose="020B0604020202020204" charset="0"/>
                <a:ea typeface="Inter Light" panose="020B0604020202020204" charset="0"/>
                <a:cs typeface="Bitstream Charter"/>
              </a:rPr>
              <a:t>replicabile</a:t>
            </a:r>
            <a:r>
              <a:rPr sz="1300" b="0" dirty="0">
                <a:solidFill>
                  <a:srgbClr val="5E6C76"/>
                </a:solidFill>
                <a:latin typeface="Inter Light" panose="020B0604020202020204" charset="0"/>
                <a:ea typeface="Inter Light" panose="020B0604020202020204" charset="0"/>
                <a:cs typeface="Bitstream Charter"/>
              </a:rPr>
              <a:t> e </a:t>
            </a:r>
            <a:r>
              <a:rPr sz="1300" b="0" dirty="0" err="1">
                <a:solidFill>
                  <a:srgbClr val="5E6C76"/>
                </a:solidFill>
                <a:latin typeface="Inter Light" panose="020B0604020202020204" charset="0"/>
                <a:ea typeface="Inter Light" panose="020B0604020202020204" charset="0"/>
                <a:cs typeface="Bitstream Charter"/>
              </a:rPr>
              <a:t>preserva</a:t>
            </a:r>
            <a:r>
              <a:rPr lang="it-IT" sz="1300" b="0" dirty="0">
                <a:solidFill>
                  <a:srgbClr val="5E6C76"/>
                </a:solidFill>
                <a:latin typeface="Inter Light" panose="020B0604020202020204" charset="0"/>
                <a:ea typeface="Inter Light" panose="020B0604020202020204" charset="0"/>
                <a:cs typeface="Bitstream Charter"/>
              </a:rPr>
              <a:t>to</a:t>
            </a:r>
            <a:r>
              <a:rPr sz="1300" b="0" dirty="0">
                <a:solidFill>
                  <a:srgbClr val="5E6C76"/>
                </a:solidFill>
                <a:latin typeface="Inter Light" panose="020B0604020202020204" charset="0"/>
                <a:ea typeface="Inter Light" panose="020B0604020202020204" charset="0"/>
                <a:cs typeface="Bitstream Charter"/>
              </a:rPr>
              <a:t> </a:t>
            </a:r>
            <a:r>
              <a:rPr sz="1300" b="0" dirty="0" err="1">
                <a:solidFill>
                  <a:srgbClr val="5E6C76"/>
                </a:solidFill>
                <a:latin typeface="Inter Light" panose="020B0604020202020204" charset="0"/>
                <a:ea typeface="Inter Light" panose="020B0604020202020204" charset="0"/>
                <a:cs typeface="Bitstream Charter"/>
              </a:rPr>
              <a:t>nel</a:t>
            </a:r>
            <a:r>
              <a:rPr sz="1300" b="0" dirty="0">
                <a:solidFill>
                  <a:srgbClr val="5E6C76"/>
                </a:solidFill>
                <a:latin typeface="Inter Light" panose="020B0604020202020204" charset="0"/>
                <a:ea typeface="Inter Light" panose="020B0604020202020204" charset="0"/>
                <a:cs typeface="Bitstream Charter"/>
              </a:rPr>
              <a:t> tempo</a:t>
            </a: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850031" y="1086962"/>
            <a:ext cx="2955409" cy="31466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4"/>
          <a:srcRect l="1842" r="1842"/>
          <a:stretch>
            <a:fillRect/>
          </a:stretch>
        </p:blipFill>
        <p:spPr>
          <a:xfrm>
            <a:off x="297625" y="1091308"/>
            <a:ext cx="4000500" cy="5000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Immagine 19" descr="The diagram appears to be a complex semantic network or ontology that includes various relationships such as roles, attributes, and properties related to different entities, possibly for data modeling or information representation.&#10;&#10;Il contenuto generato dall'IA potrebbe non essere corretto.">
            <a:extLst>
              <a:ext uri="{FF2B5EF4-FFF2-40B4-BE49-F238E27FC236}">
                <a16:creationId xmlns:a16="http://schemas.microsoft.com/office/drawing/2014/main" id="{35A13CE6-E27C-26B3-32F1-E11D4A7BC6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4867" y="1091308"/>
            <a:ext cx="3655460" cy="22820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BCE6010E-06CE-F5FF-7480-097B6F20AB60}"/>
              </a:ext>
            </a:extLst>
          </p:cNvPr>
          <p:cNvSpPr txBox="1"/>
          <p:nvPr/>
        </p:nvSpPr>
        <p:spPr>
          <a:xfrm>
            <a:off x="4837197" y="4793294"/>
            <a:ext cx="692313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000" b="1" dirty="0">
                <a:latin typeface="Inter Light" panose="020B0604020202020204" charset="0"/>
                <a:ea typeface="Inter Light" panose="020B0604020202020204" charset="0"/>
              </a:rPr>
              <a:t>Thanks to: </a:t>
            </a:r>
            <a:r>
              <a:rPr lang="it-IT" sz="2000" dirty="0">
                <a:latin typeface="Inter Light" panose="020B0604020202020204" charset="0"/>
                <a:ea typeface="Inter Light" panose="020B0604020202020204" charset="0"/>
              </a:rPr>
              <a:t>Luisa Ammirati, Erica Andreose, Sebastian Barzaghi, Pasquale Leuzzi, Francesco Paolucci, Marialaura Vignocchi, Fabio Vitali, Tommaso Vitale, </a:t>
            </a:r>
            <a:r>
              <a:rPr lang="it-IT" sz="2000" i="1" dirty="0">
                <a:latin typeface="Inter Light" panose="020B0604020202020204" charset="0"/>
                <a:ea typeface="Inter Light" panose="020B0604020202020204" charset="0"/>
              </a:rPr>
              <a:t>et al.</a:t>
            </a:r>
            <a:endParaRPr lang="it-IT" sz="2000" b="1" i="1" u="none" strike="noStrike" baseline="0" dirty="0">
              <a:solidFill>
                <a:srgbClr val="001C58"/>
              </a:solidFill>
              <a:latin typeface="Inter Light" panose="020B0604020202020204" charset="0"/>
              <a:ea typeface="Inter Light" panose="020B0604020202020204" charset="0"/>
            </a:endParaRP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EF874AD5-C3A2-6C05-F083-5A7ECA825EE5}"/>
              </a:ext>
            </a:extLst>
          </p:cNvPr>
          <p:cNvSpPr txBox="1"/>
          <p:nvPr/>
        </p:nvSpPr>
        <p:spPr>
          <a:xfrm>
            <a:off x="297625" y="6264645"/>
            <a:ext cx="11769879" cy="430887"/>
          </a:xfrm>
          <a:prstGeom prst="rect">
            <a:avLst/>
          </a:prstGeom>
          <a:solidFill>
            <a:schemeClr val="bg1">
              <a:lumMod val="85000"/>
            </a:schemeClr>
          </a:solidFill>
          <a:effectLst/>
        </p:spPr>
        <p:txBody>
          <a:bodyPr wrap="square">
            <a:spAutoFit/>
          </a:bodyPr>
          <a:lstStyle/>
          <a:p>
            <a:r>
              <a:rPr lang="it-IT" sz="1100" b="0" dirty="0">
                <a:solidFill>
                  <a:schemeClr val="accent1">
                    <a:lumMod val="75000"/>
                  </a:schemeClr>
                </a:solidFill>
                <a:effectLst/>
                <a:latin typeface="Inter Light" panose="020B0604020202020204" charset="0"/>
                <a:ea typeface="Inter Light" panose="020B0604020202020204" charset="0"/>
              </a:rPr>
              <a:t>Barzaghi, S., Palmero Aprosio, A., Paolucci, F., Tomasi, F., Tonelli, S., Vignocchi, M., et al. (2025). </a:t>
            </a:r>
            <a:r>
              <a:rPr lang="it-IT" sz="1100" b="0" i="1" dirty="0">
                <a:solidFill>
                  <a:schemeClr val="accent1">
                    <a:lumMod val="75000"/>
                  </a:schemeClr>
                </a:solidFill>
                <a:effectLst/>
                <a:latin typeface="Inter Light" panose="020B0604020202020204" charset="0"/>
                <a:ea typeface="Inter Light" panose="020B0604020202020204" charset="0"/>
              </a:rPr>
              <a:t>The Semantic Digital Edition of Aldo </a:t>
            </a:r>
            <a:r>
              <a:rPr lang="it-IT" sz="1100" b="0" i="1" dirty="0" err="1">
                <a:solidFill>
                  <a:schemeClr val="accent1">
                    <a:lumMod val="75000"/>
                  </a:schemeClr>
                </a:solidFill>
                <a:effectLst/>
                <a:latin typeface="Inter Light" panose="020B0604020202020204" charset="0"/>
                <a:ea typeface="Inter Light" panose="020B0604020202020204" charset="0"/>
              </a:rPr>
              <a:t>Moro’s</a:t>
            </a:r>
            <a:r>
              <a:rPr lang="it-IT" sz="1100" b="0" i="1" dirty="0">
                <a:solidFill>
                  <a:schemeClr val="accent1">
                    <a:lumMod val="75000"/>
                  </a:schemeClr>
                </a:solidFill>
                <a:effectLst/>
                <a:latin typeface="Inter Light" panose="020B0604020202020204" charset="0"/>
                <a:ea typeface="Inter Light" panose="020B0604020202020204" charset="0"/>
              </a:rPr>
              <a:t> </a:t>
            </a:r>
            <a:r>
              <a:rPr lang="it-IT" sz="1100" b="0" i="1" dirty="0" err="1">
                <a:solidFill>
                  <a:schemeClr val="accent1">
                    <a:lumMod val="75000"/>
                  </a:schemeClr>
                </a:solidFill>
                <a:effectLst/>
                <a:latin typeface="Inter Light" panose="020B0604020202020204" charset="0"/>
                <a:ea typeface="Inter Light" panose="020B0604020202020204" charset="0"/>
              </a:rPr>
              <a:t>Writings</a:t>
            </a:r>
            <a:r>
              <a:rPr lang="it-IT" sz="1100" b="0" i="1" dirty="0">
                <a:solidFill>
                  <a:schemeClr val="accent1">
                    <a:lumMod val="75000"/>
                  </a:schemeClr>
                </a:solidFill>
                <a:effectLst/>
                <a:latin typeface="Inter Light" panose="020B0604020202020204" charset="0"/>
                <a:ea typeface="Inter Light" panose="020B0604020202020204" charset="0"/>
              </a:rPr>
              <a:t>: A Workflow </a:t>
            </a:r>
            <a:r>
              <a:rPr lang="it-IT" sz="1100" b="0" i="1" dirty="0" err="1">
                <a:solidFill>
                  <a:schemeClr val="accent1">
                    <a:lumMod val="75000"/>
                  </a:schemeClr>
                </a:solidFill>
                <a:effectLst/>
                <a:latin typeface="Inter Light" panose="020B0604020202020204" charset="0"/>
                <a:ea typeface="Inter Light" panose="020B0604020202020204" charset="0"/>
              </a:rPr>
              <a:t>supporting</a:t>
            </a:r>
            <a:r>
              <a:rPr lang="it-IT" sz="1100" b="0" i="1" dirty="0">
                <a:solidFill>
                  <a:schemeClr val="accent1">
                    <a:lumMod val="75000"/>
                  </a:schemeClr>
                </a:solidFill>
                <a:effectLst/>
                <a:latin typeface="Inter Light" panose="020B0604020202020204" charset="0"/>
                <a:ea typeface="Inter Light" panose="020B0604020202020204" charset="0"/>
              </a:rPr>
              <a:t> Data Sharing and </a:t>
            </a:r>
            <a:r>
              <a:rPr lang="it-IT" sz="1100" b="0" i="1" dirty="0" err="1">
                <a:solidFill>
                  <a:schemeClr val="accent1">
                    <a:lumMod val="75000"/>
                  </a:schemeClr>
                </a:solidFill>
                <a:effectLst/>
                <a:latin typeface="Inter Light" panose="020B0604020202020204" charset="0"/>
                <a:ea typeface="Inter Light" panose="020B0604020202020204" charset="0"/>
              </a:rPr>
              <a:t>Replicability</a:t>
            </a:r>
            <a:r>
              <a:rPr lang="it-IT" sz="1100" b="0" i="1" dirty="0">
                <a:solidFill>
                  <a:schemeClr val="accent1">
                    <a:lumMod val="75000"/>
                  </a:schemeClr>
                </a:solidFill>
                <a:effectLst/>
                <a:latin typeface="Inter Light" panose="020B0604020202020204" charset="0"/>
                <a:ea typeface="Inter Light" panose="020B0604020202020204" charset="0"/>
              </a:rPr>
              <a:t>. </a:t>
            </a:r>
            <a:r>
              <a:rPr lang="it-IT" sz="1100" b="0" dirty="0">
                <a:solidFill>
                  <a:schemeClr val="accent1">
                    <a:lumMod val="75000"/>
                  </a:schemeClr>
                </a:solidFill>
                <a:effectLst/>
                <a:latin typeface="Inter Light" panose="020B0604020202020204" charset="0"/>
                <a:ea typeface="Inter Light" panose="020B0604020202020204" charset="0"/>
              </a:rPr>
              <a:t>ACM JOURNAL ON COMPUTING AND CULTURAL HERITAGE, 18(2), 1-22 [10.1145/3725534].</a:t>
            </a:r>
            <a:endParaRPr lang="it-IT" sz="1100" dirty="0">
              <a:solidFill>
                <a:schemeClr val="accent1">
                  <a:lumMod val="75000"/>
                </a:schemeClr>
              </a:solidFill>
              <a:latin typeface="Inter Light" panose="020B0604020202020204" charset="0"/>
              <a:ea typeface="Inter Light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85925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8AAD2C-C372-C083-BED2-41AC8F0B12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>
            <a:extLst>
              <a:ext uri="{FF2B5EF4-FFF2-40B4-BE49-F238E27FC236}">
                <a16:creationId xmlns:a16="http://schemas.microsoft.com/office/drawing/2014/main" id="{A6316E15-EEBE-8CD8-942A-EF530142F1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9575" y="829358"/>
            <a:ext cx="7826789" cy="2387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ext 1">
            <a:extLst>
              <a:ext uri="{FF2B5EF4-FFF2-40B4-BE49-F238E27FC236}">
                <a16:creationId xmlns:a16="http://schemas.microsoft.com/office/drawing/2014/main" id="{4B2CFEE0-2406-452E-1A74-A23FF1E39EEE}"/>
              </a:ext>
            </a:extLst>
          </p:cNvPr>
          <p:cNvSpPr/>
          <p:nvPr/>
        </p:nvSpPr>
        <p:spPr>
          <a:xfrm>
            <a:off x="661475" y="4447977"/>
            <a:ext cx="10868745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77500" lnSpcReduction="20000"/>
          </a:bodyPr>
          <a:lstStyle/>
          <a:p>
            <a:pPr algn="ctr">
              <a:lnSpc>
                <a:spcPct val="104000"/>
              </a:lnSpc>
            </a:pPr>
            <a:r>
              <a:rPr lang="en-US" sz="6400" dirty="0">
                <a:solidFill>
                  <a:schemeClr val="bg1">
                    <a:lumMod val="50000"/>
                  </a:schemeClr>
                </a:solidFill>
                <a:latin typeface="Montserrat Bold" panose="020B0604020202020204" charset="0"/>
                <a:ea typeface="Montserrat Medium" pitchFamily="34" charset="-122"/>
                <a:cs typeface="Montserrat Medium" pitchFamily="34" charset="-120"/>
              </a:rPr>
              <a:t>Grazie</a:t>
            </a:r>
          </a:p>
          <a:p>
            <a:pPr algn="ctr">
              <a:lnSpc>
                <a:spcPct val="104000"/>
              </a:lnSpc>
            </a:pPr>
            <a:endParaRPr lang="en-US" sz="2950" dirty="0">
              <a:solidFill>
                <a:schemeClr val="bg1">
                  <a:lumMod val="50000"/>
                </a:schemeClr>
              </a:solidFill>
              <a:latin typeface="Montserrat Bold" panose="020B0604020202020204" charset="0"/>
            </a:endParaRPr>
          </a:p>
          <a:p>
            <a:pPr algn="ctr">
              <a:lnSpc>
                <a:spcPct val="104000"/>
              </a:lnSpc>
            </a:pPr>
            <a:r>
              <a:rPr lang="en-US" sz="2950" dirty="0">
                <a:solidFill>
                  <a:schemeClr val="bg1">
                    <a:lumMod val="50000"/>
                  </a:schemeClr>
                </a:solidFill>
                <a:latin typeface="Montserrat Bold" panose="020B0604020202020204" charset="0"/>
              </a:rPr>
              <a:t>Francesca Tomasi</a:t>
            </a:r>
            <a:endParaRPr lang="en-US" sz="2600" dirty="0">
              <a:solidFill>
                <a:schemeClr val="bg1">
                  <a:lumMod val="50000"/>
                </a:schemeClr>
              </a:solidFill>
              <a:latin typeface="Montserrat Bold" panose="020B0604020202020204" charset="0"/>
            </a:endParaRPr>
          </a:p>
        </p:txBody>
      </p:sp>
      <p:pic>
        <p:nvPicPr>
          <p:cNvPr id="7" name="Immagine 6" descr="A.D. 1088.&#10;&#10;Il contenuto generato dall'IA potrebbe non essere corretto.">
            <a:extLst>
              <a:ext uri="{FF2B5EF4-FFF2-40B4-BE49-F238E27FC236}">
                <a16:creationId xmlns:a16="http://schemas.microsoft.com/office/drawing/2014/main" id="{F7DFD736-5DEF-AFC1-98F3-496880FCE0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06099" y="5543257"/>
            <a:ext cx="1369905" cy="1162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5476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6E809C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Editorial</Template>
  <TotalTime>156</TotalTime>
  <Words>400</Words>
  <Application>Microsoft Office PowerPoint</Application>
  <PresentationFormat>Widescreen</PresentationFormat>
  <Paragraphs>49</Paragraphs>
  <Slides>8</Slides>
  <Notes>8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6" baseType="lpstr">
      <vt:lpstr>Montserrat</vt:lpstr>
      <vt:lpstr>Inter Bold</vt:lpstr>
      <vt:lpstr>Montserrat Bold</vt:lpstr>
      <vt:lpstr>Bitstream Charter</vt:lpstr>
      <vt:lpstr>Inter Light</vt:lpstr>
      <vt:lpstr>Arial</vt:lpstr>
      <vt:lpstr>Montserrat Medium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test</dc:creator>
  <cp:lastModifiedBy>Francesca Tomasi</cp:lastModifiedBy>
  <cp:revision>2</cp:revision>
  <dcterms:created xsi:type="dcterms:W3CDTF">2026-09-21T10:07:01Z</dcterms:created>
  <dcterms:modified xsi:type="dcterms:W3CDTF">2026-09-25T13:39:48Z</dcterms:modified>
</cp:coreProperties>
</file>